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ink/ink3.xml" ContentType="application/inkml+xml"/>
  <Override PartName="/ppt/ink/ink4.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5.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sldIdLst>
    <p:sldId id="256" r:id="rId2"/>
    <p:sldId id="258" r:id="rId3"/>
    <p:sldId id="257" r:id="rId4"/>
    <p:sldId id="259" r:id="rId5"/>
    <p:sldId id="260" r:id="rId6"/>
    <p:sldId id="261" r:id="rId7"/>
    <p:sldId id="262" r:id="rId8"/>
    <p:sldId id="270" r:id="rId9"/>
    <p:sldId id="264" r:id="rId10"/>
    <p:sldId id="269"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77AC9A-B02F-4FB4-8784-3CFB08F75C89}" v="686" dt="2022-10-13T16:08:51.6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85" d="100"/>
          <a:sy n="85" d="100"/>
        </p:scale>
        <p:origin x="48" y="2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Joyce-Gibbons" userId="3f5b2a781ea11024" providerId="LiveId" clId="{BC77AC9A-B02F-4FB4-8784-3CFB08F75C89}"/>
    <pc:docChg chg="undo redo custSel addSld delSld modSld sldOrd">
      <pc:chgData name="Rachel Joyce-Gibbons" userId="3f5b2a781ea11024" providerId="LiveId" clId="{BC77AC9A-B02F-4FB4-8784-3CFB08F75C89}" dt="2022-10-13T16:08:34.621" v="5833"/>
      <pc:docMkLst>
        <pc:docMk/>
      </pc:docMkLst>
      <pc:sldChg chg="modSp mod">
        <pc:chgData name="Rachel Joyce-Gibbons" userId="3f5b2a781ea11024" providerId="LiveId" clId="{BC77AC9A-B02F-4FB4-8784-3CFB08F75C89}" dt="2022-10-12T20:54:27.543" v="1038" actId="20577"/>
        <pc:sldMkLst>
          <pc:docMk/>
          <pc:sldMk cId="480422657" sldId="256"/>
        </pc:sldMkLst>
        <pc:spChg chg="mod">
          <ac:chgData name="Rachel Joyce-Gibbons" userId="3f5b2a781ea11024" providerId="LiveId" clId="{BC77AC9A-B02F-4FB4-8784-3CFB08F75C89}" dt="2022-10-12T20:54:27.543" v="1038" actId="20577"/>
          <ac:spMkLst>
            <pc:docMk/>
            <pc:sldMk cId="480422657" sldId="256"/>
            <ac:spMk id="2" creationId="{11347669-E875-C67F-7409-E5F674D00E01}"/>
          </ac:spMkLst>
        </pc:spChg>
      </pc:sldChg>
      <pc:sldChg chg="addSp delSp modSp mod setBg">
        <pc:chgData name="Rachel Joyce-Gibbons" userId="3f5b2a781ea11024" providerId="LiveId" clId="{BC77AC9A-B02F-4FB4-8784-3CFB08F75C89}" dt="2022-10-12T22:50:01.016" v="5370" actId="20577"/>
        <pc:sldMkLst>
          <pc:docMk/>
          <pc:sldMk cId="3560275217" sldId="257"/>
        </pc:sldMkLst>
        <pc:spChg chg="mod">
          <ac:chgData name="Rachel Joyce-Gibbons" userId="3f5b2a781ea11024" providerId="LiveId" clId="{BC77AC9A-B02F-4FB4-8784-3CFB08F75C89}" dt="2022-10-12T22:45:47.896" v="5323" actId="26606"/>
          <ac:spMkLst>
            <pc:docMk/>
            <pc:sldMk cId="3560275217" sldId="257"/>
            <ac:spMk id="2" creationId="{550CC94B-253C-511F-B2A3-39949104598D}"/>
          </ac:spMkLst>
        </pc:spChg>
        <pc:spChg chg="add del mod">
          <ac:chgData name="Rachel Joyce-Gibbons" userId="3f5b2a781ea11024" providerId="LiveId" clId="{BC77AC9A-B02F-4FB4-8784-3CFB08F75C89}" dt="2022-10-12T22:50:01.016" v="5370" actId="20577"/>
          <ac:spMkLst>
            <pc:docMk/>
            <pc:sldMk cId="3560275217" sldId="257"/>
            <ac:spMk id="3" creationId="{AFE1E933-9FD9-A794-16C9-C7EDE8FDECFC}"/>
          </ac:spMkLst>
        </pc:spChg>
        <pc:spChg chg="add">
          <ac:chgData name="Rachel Joyce-Gibbons" userId="3f5b2a781ea11024" providerId="LiveId" clId="{BC77AC9A-B02F-4FB4-8784-3CFB08F75C89}" dt="2022-10-12T22:45:47.896" v="5323" actId="26606"/>
          <ac:spMkLst>
            <pc:docMk/>
            <pc:sldMk cId="3560275217" sldId="257"/>
            <ac:spMk id="8" creationId="{777A147A-9ED8-46B4-8660-1B3C2AA880B5}"/>
          </ac:spMkLst>
        </pc:spChg>
        <pc:spChg chg="add del">
          <ac:chgData name="Rachel Joyce-Gibbons" userId="3f5b2a781ea11024" providerId="LiveId" clId="{BC77AC9A-B02F-4FB4-8784-3CFB08F75C89}" dt="2022-10-12T22:45:27.790" v="5322" actId="26606"/>
          <ac:spMkLst>
            <pc:docMk/>
            <pc:sldMk cId="3560275217" sldId="257"/>
            <ac:spMk id="10" creationId="{A8908DB7-C3A6-4FCB-9820-CEE02B398C4A}"/>
          </ac:spMkLst>
        </pc:spChg>
        <pc:spChg chg="add">
          <ac:chgData name="Rachel Joyce-Gibbons" userId="3f5b2a781ea11024" providerId="LiveId" clId="{BC77AC9A-B02F-4FB4-8784-3CFB08F75C89}" dt="2022-10-12T22:45:47.896" v="5323" actId="26606"/>
          <ac:spMkLst>
            <pc:docMk/>
            <pc:sldMk cId="3560275217" sldId="257"/>
            <ac:spMk id="11" creationId="{5D6C15A0-C087-4593-8414-2B4EC1CDC3DE}"/>
          </ac:spMkLst>
        </pc:spChg>
        <pc:spChg chg="add del">
          <ac:chgData name="Rachel Joyce-Gibbons" userId="3f5b2a781ea11024" providerId="LiveId" clId="{BC77AC9A-B02F-4FB4-8784-3CFB08F75C89}" dt="2022-10-12T22:45:27.790" v="5322" actId="26606"/>
          <ac:spMkLst>
            <pc:docMk/>
            <pc:sldMk cId="3560275217" sldId="257"/>
            <ac:spMk id="12" creationId="{D010E05E-9237-4321-84BB-69C0F22568EE}"/>
          </ac:spMkLst>
        </pc:spChg>
        <pc:graphicFrameChg chg="add del">
          <ac:chgData name="Rachel Joyce-Gibbons" userId="3f5b2a781ea11024" providerId="LiveId" clId="{BC77AC9A-B02F-4FB4-8784-3CFB08F75C89}" dt="2022-10-12T22:44:09.390" v="5297" actId="26606"/>
          <ac:graphicFrameMkLst>
            <pc:docMk/>
            <pc:sldMk cId="3560275217" sldId="257"/>
            <ac:graphicFrameMk id="5" creationId="{BBF58A5E-AFAA-1F72-DF7A-242721A5688A}"/>
          </ac:graphicFrameMkLst>
        </pc:graphicFrameChg>
        <pc:graphicFrameChg chg="add del">
          <ac:chgData name="Rachel Joyce-Gibbons" userId="3f5b2a781ea11024" providerId="LiveId" clId="{BC77AC9A-B02F-4FB4-8784-3CFB08F75C89}" dt="2022-10-12T22:44:10.393" v="5299" actId="26606"/>
          <ac:graphicFrameMkLst>
            <pc:docMk/>
            <pc:sldMk cId="3560275217" sldId="257"/>
            <ac:graphicFrameMk id="7" creationId="{0A4B8007-5DED-C2F9-778A-403D1F629518}"/>
          </ac:graphicFrameMkLst>
        </pc:graphicFrameChg>
        <pc:graphicFrameChg chg="add del modGraphic">
          <ac:chgData name="Rachel Joyce-Gibbons" userId="3f5b2a781ea11024" providerId="LiveId" clId="{BC77AC9A-B02F-4FB4-8784-3CFB08F75C89}" dt="2022-10-12T22:44:23.937" v="5305" actId="26606"/>
          <ac:graphicFrameMkLst>
            <pc:docMk/>
            <pc:sldMk cId="3560275217" sldId="257"/>
            <ac:graphicFrameMk id="9" creationId="{A169DAE9-E65D-ECB9-8DF6-112DD298D6A3}"/>
          </ac:graphicFrameMkLst>
        </pc:graphicFrameChg>
        <pc:picChg chg="add del">
          <ac:chgData name="Rachel Joyce-Gibbons" userId="3f5b2a781ea11024" providerId="LiveId" clId="{BC77AC9A-B02F-4FB4-8784-3CFB08F75C89}" dt="2022-10-12T22:45:27.790" v="5322" actId="26606"/>
          <ac:picMkLst>
            <pc:docMk/>
            <pc:sldMk cId="3560275217" sldId="257"/>
            <ac:picMk id="6" creationId="{4649B12E-2DA9-95E3-1D5B-0F20B54FC4A6}"/>
          </ac:picMkLst>
        </pc:picChg>
        <pc:inkChg chg="add del">
          <ac:chgData name="Rachel Joyce-Gibbons" userId="3f5b2a781ea11024" providerId="LiveId" clId="{BC77AC9A-B02F-4FB4-8784-3CFB08F75C89}" dt="2022-10-12T22:45:27.790" v="5322" actId="26606"/>
          <ac:inkMkLst>
            <pc:docMk/>
            <pc:sldMk cId="3560275217" sldId="257"/>
            <ac:inkMk id="14" creationId="{070477C5-0410-4E4F-97A1-F84C2465C187}"/>
          </ac:inkMkLst>
        </pc:inkChg>
      </pc:sldChg>
      <pc:sldChg chg="addSp delSp modSp mod ord setBg">
        <pc:chgData name="Rachel Joyce-Gibbons" userId="3f5b2a781ea11024" providerId="LiveId" clId="{BC77AC9A-B02F-4FB4-8784-3CFB08F75C89}" dt="2022-10-13T16:06:48.041" v="5794"/>
        <pc:sldMkLst>
          <pc:docMk/>
          <pc:sldMk cId="2297202079" sldId="258"/>
        </pc:sldMkLst>
        <pc:spChg chg="mod">
          <ac:chgData name="Rachel Joyce-Gibbons" userId="3f5b2a781ea11024" providerId="LiveId" clId="{BC77AC9A-B02F-4FB4-8784-3CFB08F75C89}" dt="2022-10-12T22:46:58.607" v="5341" actId="115"/>
          <ac:spMkLst>
            <pc:docMk/>
            <pc:sldMk cId="2297202079" sldId="258"/>
            <ac:spMk id="2" creationId="{EEF692B1-AABC-F4AE-5BB4-E6E6198839E2}"/>
          </ac:spMkLst>
        </pc:spChg>
        <pc:spChg chg="mod">
          <ac:chgData name="Rachel Joyce-Gibbons" userId="3f5b2a781ea11024" providerId="LiveId" clId="{BC77AC9A-B02F-4FB4-8784-3CFB08F75C89}" dt="2022-10-12T22:50:14.262" v="5374" actId="403"/>
          <ac:spMkLst>
            <pc:docMk/>
            <pc:sldMk cId="2297202079" sldId="258"/>
            <ac:spMk id="3" creationId="{11647D49-C2FF-4EDF-F525-1431B3453EF8}"/>
          </ac:spMkLst>
        </pc:spChg>
        <pc:spChg chg="add">
          <ac:chgData name="Rachel Joyce-Gibbons" userId="3f5b2a781ea11024" providerId="LiveId" clId="{BC77AC9A-B02F-4FB4-8784-3CFB08F75C89}" dt="2022-10-12T22:45:55.822" v="5324" actId="26606"/>
          <ac:spMkLst>
            <pc:docMk/>
            <pc:sldMk cId="2297202079" sldId="258"/>
            <ac:spMk id="5" creationId="{777A147A-9ED8-46B4-8660-1B3C2AA880B5}"/>
          </ac:spMkLst>
        </pc:spChg>
        <pc:spChg chg="add">
          <ac:chgData name="Rachel Joyce-Gibbons" userId="3f5b2a781ea11024" providerId="LiveId" clId="{BC77AC9A-B02F-4FB4-8784-3CFB08F75C89}" dt="2022-10-12T22:45:55.822" v="5324" actId="26606"/>
          <ac:spMkLst>
            <pc:docMk/>
            <pc:sldMk cId="2297202079" sldId="258"/>
            <ac:spMk id="6" creationId="{5D6C15A0-C087-4593-8414-2B4EC1CDC3DE}"/>
          </ac:spMkLst>
        </pc:spChg>
        <pc:spChg chg="add del">
          <ac:chgData name="Rachel Joyce-Gibbons" userId="3f5b2a781ea11024" providerId="LiveId" clId="{BC77AC9A-B02F-4FB4-8784-3CFB08F75C89}" dt="2022-10-12T22:45:24.919" v="5317" actId="26606"/>
          <ac:spMkLst>
            <pc:docMk/>
            <pc:sldMk cId="2297202079" sldId="258"/>
            <ac:spMk id="8" creationId="{777A147A-9ED8-46B4-8660-1B3C2AA880B5}"/>
          </ac:spMkLst>
        </pc:spChg>
        <pc:spChg chg="add del">
          <ac:chgData name="Rachel Joyce-Gibbons" userId="3f5b2a781ea11024" providerId="LiveId" clId="{BC77AC9A-B02F-4FB4-8784-3CFB08F75C89}" dt="2022-10-12T22:45:24.919" v="5317" actId="26606"/>
          <ac:spMkLst>
            <pc:docMk/>
            <pc:sldMk cId="2297202079" sldId="258"/>
            <ac:spMk id="10" creationId="{5D6C15A0-C087-4593-8414-2B4EC1CDC3DE}"/>
          </ac:spMkLst>
        </pc:spChg>
        <pc:spChg chg="add del">
          <ac:chgData name="Rachel Joyce-Gibbons" userId="3f5b2a781ea11024" providerId="LiveId" clId="{BC77AC9A-B02F-4FB4-8784-3CFB08F75C89}" dt="2022-10-12T22:45:23.438" v="5315" actId="26606"/>
          <ac:spMkLst>
            <pc:docMk/>
            <pc:sldMk cId="2297202079" sldId="258"/>
            <ac:spMk id="15" creationId="{C05CBC3C-2E5A-4839-8B9B-2E5A6ADF0F58}"/>
          </ac:spMkLst>
        </pc:spChg>
        <pc:spChg chg="add del">
          <ac:chgData name="Rachel Joyce-Gibbons" userId="3f5b2a781ea11024" providerId="LiveId" clId="{BC77AC9A-B02F-4FB4-8784-3CFB08F75C89}" dt="2022-10-12T22:45:23.438" v="5315" actId="26606"/>
          <ac:spMkLst>
            <pc:docMk/>
            <pc:sldMk cId="2297202079" sldId="258"/>
            <ac:spMk id="17" creationId="{827FF362-FC97-4BF5-949B-D4ADFA26E457}"/>
          </ac:spMkLst>
        </pc:spChg>
      </pc:sldChg>
      <pc:sldChg chg="addSp modSp mod">
        <pc:chgData name="Rachel Joyce-Gibbons" userId="3f5b2a781ea11024" providerId="LiveId" clId="{BC77AC9A-B02F-4FB4-8784-3CFB08F75C89}" dt="2022-10-13T16:08:34.621" v="5833"/>
        <pc:sldMkLst>
          <pc:docMk/>
          <pc:sldMk cId="3901616352" sldId="260"/>
        </pc:sldMkLst>
        <pc:spChg chg="add mod">
          <ac:chgData name="Rachel Joyce-Gibbons" userId="3f5b2a781ea11024" providerId="LiveId" clId="{BC77AC9A-B02F-4FB4-8784-3CFB08F75C89}" dt="2022-10-13T16:08:07.344" v="5815" actId="113"/>
          <ac:spMkLst>
            <pc:docMk/>
            <pc:sldMk cId="3901616352" sldId="260"/>
            <ac:spMk id="3" creationId="{B6AFED25-835A-BFEB-1378-7775C9F0B6A2}"/>
          </ac:spMkLst>
        </pc:spChg>
        <pc:spChg chg="add mod">
          <ac:chgData name="Rachel Joyce-Gibbons" userId="3f5b2a781ea11024" providerId="LiveId" clId="{BC77AC9A-B02F-4FB4-8784-3CFB08F75C89}" dt="2022-10-13T16:08:32.400" v="5832" actId="20577"/>
          <ac:spMkLst>
            <pc:docMk/>
            <pc:sldMk cId="3901616352" sldId="260"/>
            <ac:spMk id="4" creationId="{7AA1A675-1A80-C045-6253-A5B0B40B410D}"/>
          </ac:spMkLst>
        </pc:spChg>
        <pc:spChg chg="mod">
          <ac:chgData name="Rachel Joyce-Gibbons" userId="3f5b2a781ea11024" providerId="LiveId" clId="{BC77AC9A-B02F-4FB4-8784-3CFB08F75C89}" dt="2022-10-13T15:56:28.432" v="5405" actId="14100"/>
          <ac:spMkLst>
            <pc:docMk/>
            <pc:sldMk cId="3901616352" sldId="260"/>
            <ac:spMk id="10" creationId="{062F47FD-816D-25FD-00D2-5E51D0101A15}"/>
          </ac:spMkLst>
        </pc:spChg>
        <pc:spChg chg="mod">
          <ac:chgData name="Rachel Joyce-Gibbons" userId="3f5b2a781ea11024" providerId="LiveId" clId="{BC77AC9A-B02F-4FB4-8784-3CFB08F75C89}" dt="2022-10-13T16:07:10.637" v="5797" actId="1076"/>
          <ac:spMkLst>
            <pc:docMk/>
            <pc:sldMk cId="3901616352" sldId="260"/>
            <ac:spMk id="32" creationId="{AC16F838-C329-A9C8-2BD9-9F789C0A2384}"/>
          </ac:spMkLst>
        </pc:spChg>
        <pc:graphicFrameChg chg="mod">
          <ac:chgData name="Rachel Joyce-Gibbons" userId="3f5b2a781ea11024" providerId="LiveId" clId="{BC77AC9A-B02F-4FB4-8784-3CFB08F75C89}" dt="2022-10-13T16:08:34.621" v="5833"/>
          <ac:graphicFrameMkLst>
            <pc:docMk/>
            <pc:sldMk cId="3901616352" sldId="260"/>
            <ac:graphicFrameMk id="13" creationId="{28359B0D-AF29-9CBD-EA95-FC0CEDA75135}"/>
          </ac:graphicFrameMkLst>
        </pc:graphicFrameChg>
        <pc:inkChg chg="mod">
          <ac:chgData name="Rachel Joyce-Gibbons" userId="3f5b2a781ea11024" providerId="LiveId" clId="{BC77AC9A-B02F-4FB4-8784-3CFB08F75C89}" dt="2022-10-13T15:56:31.158" v="5406" actId="1076"/>
          <ac:inkMkLst>
            <pc:docMk/>
            <pc:sldMk cId="3901616352" sldId="260"/>
            <ac:inkMk id="25" creationId="{0C39EC4C-5CA4-6BA7-696D-9CB7A6DCA6A4}"/>
          </ac:inkMkLst>
        </pc:inkChg>
        <pc:inkChg chg="mod">
          <ac:chgData name="Rachel Joyce-Gibbons" userId="3f5b2a781ea11024" providerId="LiveId" clId="{BC77AC9A-B02F-4FB4-8784-3CFB08F75C89}" dt="2022-10-13T15:56:33.670" v="5407" actId="1076"/>
          <ac:inkMkLst>
            <pc:docMk/>
            <pc:sldMk cId="3901616352" sldId="260"/>
            <ac:inkMk id="31" creationId="{0DEB77A5-ADD7-3C8B-133F-FA410304BA30}"/>
          </ac:inkMkLst>
        </pc:inkChg>
      </pc:sldChg>
      <pc:sldChg chg="addSp delSp modSp add mod">
        <pc:chgData name="Rachel Joyce-Gibbons" userId="3f5b2a781ea11024" providerId="LiveId" clId="{BC77AC9A-B02F-4FB4-8784-3CFB08F75C89}" dt="2022-10-13T15:57:17.505" v="5432" actId="255"/>
        <pc:sldMkLst>
          <pc:docMk/>
          <pc:sldMk cId="1534161982" sldId="261"/>
        </pc:sldMkLst>
        <pc:spChg chg="mod">
          <ac:chgData name="Rachel Joyce-Gibbons" userId="3f5b2a781ea11024" providerId="LiveId" clId="{BC77AC9A-B02F-4FB4-8784-3CFB08F75C89}" dt="2022-10-12T22:50:44.763" v="5385" actId="20577"/>
          <ac:spMkLst>
            <pc:docMk/>
            <pc:sldMk cId="1534161982" sldId="261"/>
            <ac:spMk id="2" creationId="{EEF692B1-AABC-F4AE-5BB4-E6E6198839E2}"/>
          </ac:spMkLst>
        </pc:spChg>
        <pc:spChg chg="del mod">
          <ac:chgData name="Rachel Joyce-Gibbons" userId="3f5b2a781ea11024" providerId="LiveId" clId="{BC77AC9A-B02F-4FB4-8784-3CFB08F75C89}" dt="2022-10-12T16:59:54.577" v="41" actId="1032"/>
          <ac:spMkLst>
            <pc:docMk/>
            <pc:sldMk cId="1534161982" sldId="261"/>
            <ac:spMk id="3" creationId="{11647D49-C2FF-4EDF-F525-1431B3453EF8}"/>
          </ac:spMkLst>
        </pc:spChg>
        <pc:spChg chg="add mod">
          <ac:chgData name="Rachel Joyce-Gibbons" userId="3f5b2a781ea11024" providerId="LiveId" clId="{BC77AC9A-B02F-4FB4-8784-3CFB08F75C89}" dt="2022-10-13T15:56:58.564" v="5416" actId="255"/>
          <ac:spMkLst>
            <pc:docMk/>
            <pc:sldMk cId="1534161982" sldId="261"/>
            <ac:spMk id="5" creationId="{0E84DDBB-DAAF-294E-6B27-AB5D6CC330C6}"/>
          </ac:spMkLst>
        </pc:spChg>
        <pc:spChg chg="add mod">
          <ac:chgData name="Rachel Joyce-Gibbons" userId="3f5b2a781ea11024" providerId="LiveId" clId="{BC77AC9A-B02F-4FB4-8784-3CFB08F75C89}" dt="2022-10-13T15:56:53.200" v="5412" actId="404"/>
          <ac:spMkLst>
            <pc:docMk/>
            <pc:sldMk cId="1534161982" sldId="261"/>
            <ac:spMk id="6" creationId="{EADC4AFD-10A9-A6EA-42D4-41D4E424C6DE}"/>
          </ac:spMkLst>
        </pc:spChg>
        <pc:spChg chg="add del mod">
          <ac:chgData name="Rachel Joyce-Gibbons" userId="3f5b2a781ea11024" providerId="LiveId" clId="{BC77AC9A-B02F-4FB4-8784-3CFB08F75C89}" dt="2022-10-12T17:13:11.268" v="661" actId="478"/>
          <ac:spMkLst>
            <pc:docMk/>
            <pc:sldMk cId="1534161982" sldId="261"/>
            <ac:spMk id="7" creationId="{147DB16B-46A9-ABDA-426F-E01660FB2350}"/>
          </ac:spMkLst>
        </pc:spChg>
        <pc:spChg chg="add del mod">
          <ac:chgData name="Rachel Joyce-Gibbons" userId="3f5b2a781ea11024" providerId="LiveId" clId="{BC77AC9A-B02F-4FB4-8784-3CFB08F75C89}" dt="2022-10-12T17:13:25.436" v="666" actId="478"/>
          <ac:spMkLst>
            <pc:docMk/>
            <pc:sldMk cId="1534161982" sldId="261"/>
            <ac:spMk id="8" creationId="{DE5A62E3-3B8F-2997-D5C9-1D6D7CD1970A}"/>
          </ac:spMkLst>
        </pc:spChg>
        <pc:spChg chg="add mod">
          <ac:chgData name="Rachel Joyce-Gibbons" userId="3f5b2a781ea11024" providerId="LiveId" clId="{BC77AC9A-B02F-4FB4-8784-3CFB08F75C89}" dt="2022-10-13T15:57:14.860" v="5428" actId="255"/>
          <ac:spMkLst>
            <pc:docMk/>
            <pc:sldMk cId="1534161982" sldId="261"/>
            <ac:spMk id="9" creationId="{205ED5B8-8639-781B-8644-33F250D89995}"/>
          </ac:spMkLst>
        </pc:spChg>
        <pc:spChg chg="add mod">
          <ac:chgData name="Rachel Joyce-Gibbons" userId="3f5b2a781ea11024" providerId="LiveId" clId="{BC77AC9A-B02F-4FB4-8784-3CFB08F75C89}" dt="2022-10-13T15:57:06.897" v="5420" actId="255"/>
          <ac:spMkLst>
            <pc:docMk/>
            <pc:sldMk cId="1534161982" sldId="261"/>
            <ac:spMk id="10" creationId="{2297EAB6-E628-4FB2-197F-6BFF6F129084}"/>
          </ac:spMkLst>
        </pc:spChg>
        <pc:spChg chg="add mod">
          <ac:chgData name="Rachel Joyce-Gibbons" userId="3f5b2a781ea11024" providerId="LiveId" clId="{BC77AC9A-B02F-4FB4-8784-3CFB08F75C89}" dt="2022-10-13T15:57:11.948" v="5424" actId="255"/>
          <ac:spMkLst>
            <pc:docMk/>
            <pc:sldMk cId="1534161982" sldId="261"/>
            <ac:spMk id="11" creationId="{077AD610-CED7-B802-56CF-54CF943EFA5E}"/>
          </ac:spMkLst>
        </pc:spChg>
        <pc:spChg chg="add mod">
          <ac:chgData name="Rachel Joyce-Gibbons" userId="3f5b2a781ea11024" providerId="LiveId" clId="{BC77AC9A-B02F-4FB4-8784-3CFB08F75C89}" dt="2022-10-13T15:57:17.505" v="5432" actId="255"/>
          <ac:spMkLst>
            <pc:docMk/>
            <pc:sldMk cId="1534161982" sldId="261"/>
            <ac:spMk id="12" creationId="{A6DBF21F-9263-7ACE-9AA7-FE2B445F7FAB}"/>
          </ac:spMkLst>
        </pc:spChg>
        <pc:graphicFrameChg chg="add mod modGraphic">
          <ac:chgData name="Rachel Joyce-Gibbons" userId="3f5b2a781ea11024" providerId="LiveId" clId="{BC77AC9A-B02F-4FB4-8784-3CFB08F75C89}" dt="2022-10-12T17:12:48.749" v="655" actId="20577"/>
          <ac:graphicFrameMkLst>
            <pc:docMk/>
            <pc:sldMk cId="1534161982" sldId="261"/>
            <ac:graphicFrameMk id="4" creationId="{F90062A4-1ED2-D06D-36F1-D9DC755B41DF}"/>
          </ac:graphicFrameMkLst>
        </pc:graphicFrameChg>
      </pc:sldChg>
      <pc:sldChg chg="addSp delSp modSp add del mod">
        <pc:chgData name="Rachel Joyce-Gibbons" userId="3f5b2a781ea11024" providerId="LiveId" clId="{BC77AC9A-B02F-4FB4-8784-3CFB08F75C89}" dt="2022-10-12T17:13:57.315" v="676"/>
        <pc:sldMkLst>
          <pc:docMk/>
          <pc:sldMk cId="1819836631" sldId="262"/>
        </pc:sldMkLst>
        <pc:spChg chg="add del mod">
          <ac:chgData name="Rachel Joyce-Gibbons" userId="3f5b2a781ea11024" providerId="LiveId" clId="{BC77AC9A-B02F-4FB4-8784-3CFB08F75C89}" dt="2022-10-12T17:13:56.919" v="675" actId="478"/>
          <ac:spMkLst>
            <pc:docMk/>
            <pc:sldMk cId="1819836631" sldId="262"/>
            <ac:spMk id="7" creationId="{39D89316-0FC3-EFDB-C4AA-7E4697DD2AF2}"/>
          </ac:spMkLst>
        </pc:spChg>
        <pc:spChg chg="add del">
          <ac:chgData name="Rachel Joyce-Gibbons" userId="3f5b2a781ea11024" providerId="LiveId" clId="{BC77AC9A-B02F-4FB4-8784-3CFB08F75C89}" dt="2022-10-12T17:13:56.421" v="674" actId="478"/>
          <ac:spMkLst>
            <pc:docMk/>
            <pc:sldMk cId="1819836631" sldId="262"/>
            <ac:spMk id="9" creationId="{205ED5B8-8639-781B-8644-33F250D89995}"/>
          </ac:spMkLst>
        </pc:spChg>
        <pc:spChg chg="add del">
          <ac:chgData name="Rachel Joyce-Gibbons" userId="3f5b2a781ea11024" providerId="LiveId" clId="{BC77AC9A-B02F-4FB4-8784-3CFB08F75C89}" dt="2022-10-12T17:13:55.982" v="672" actId="478"/>
          <ac:spMkLst>
            <pc:docMk/>
            <pc:sldMk cId="1819836631" sldId="262"/>
            <ac:spMk id="11" creationId="{077AD610-CED7-B802-56CF-54CF943EFA5E}"/>
          </ac:spMkLst>
        </pc:spChg>
        <pc:graphicFrameChg chg="add del">
          <ac:chgData name="Rachel Joyce-Gibbons" userId="3f5b2a781ea11024" providerId="LiveId" clId="{BC77AC9A-B02F-4FB4-8784-3CFB08F75C89}" dt="2022-10-12T17:13:56.919" v="675" actId="478"/>
          <ac:graphicFrameMkLst>
            <pc:docMk/>
            <pc:sldMk cId="1819836631" sldId="262"/>
            <ac:graphicFrameMk id="4" creationId="{F90062A4-1ED2-D06D-36F1-D9DC755B41DF}"/>
          </ac:graphicFrameMkLst>
        </pc:graphicFrameChg>
      </pc:sldChg>
      <pc:sldChg chg="addSp delSp modSp new mod setBg">
        <pc:chgData name="Rachel Joyce-Gibbons" userId="3f5b2a781ea11024" providerId="LiveId" clId="{BC77AC9A-B02F-4FB4-8784-3CFB08F75C89}" dt="2022-10-12T22:46:55.640" v="5339" actId="26606"/>
        <pc:sldMkLst>
          <pc:docMk/>
          <pc:sldMk cId="2068907723" sldId="262"/>
        </pc:sldMkLst>
        <pc:spChg chg="mod">
          <ac:chgData name="Rachel Joyce-Gibbons" userId="3f5b2a781ea11024" providerId="LiveId" clId="{BC77AC9A-B02F-4FB4-8784-3CFB08F75C89}" dt="2022-10-12T22:46:55.640" v="5339" actId="26606"/>
          <ac:spMkLst>
            <pc:docMk/>
            <pc:sldMk cId="2068907723" sldId="262"/>
            <ac:spMk id="2" creationId="{FA37A32E-E711-58CA-ED8A-D421C63F086B}"/>
          </ac:spMkLst>
        </pc:spChg>
        <pc:spChg chg="del">
          <ac:chgData name="Rachel Joyce-Gibbons" userId="3f5b2a781ea11024" providerId="LiveId" clId="{BC77AC9A-B02F-4FB4-8784-3CFB08F75C89}" dt="2022-10-12T17:14:47.252" v="697" actId="3680"/>
          <ac:spMkLst>
            <pc:docMk/>
            <pc:sldMk cId="2068907723" sldId="262"/>
            <ac:spMk id="3" creationId="{86723A49-BEBB-5404-D06A-FFE5BE2BE2B3}"/>
          </ac:spMkLst>
        </pc:spChg>
        <pc:spChg chg="add mod">
          <ac:chgData name="Rachel Joyce-Gibbons" userId="3f5b2a781ea11024" providerId="LiveId" clId="{BC77AC9A-B02F-4FB4-8784-3CFB08F75C89}" dt="2022-10-12T22:46:55.640" v="5339" actId="26606"/>
          <ac:spMkLst>
            <pc:docMk/>
            <pc:sldMk cId="2068907723" sldId="262"/>
            <ac:spMk id="5" creationId="{73E4E485-BF36-98A6-E569-754B9955AE89}"/>
          </ac:spMkLst>
        </pc:spChg>
        <pc:spChg chg="add del">
          <ac:chgData name="Rachel Joyce-Gibbons" userId="3f5b2a781ea11024" providerId="LiveId" clId="{BC77AC9A-B02F-4FB4-8784-3CFB08F75C89}" dt="2022-10-12T22:46:25.241" v="5327" actId="26606"/>
          <ac:spMkLst>
            <pc:docMk/>
            <pc:sldMk cId="2068907723" sldId="262"/>
            <ac:spMk id="10" creationId="{32AEEBC8-9D30-42EF-95F2-386C2653FBF0}"/>
          </ac:spMkLst>
        </pc:spChg>
        <pc:spChg chg="add del">
          <ac:chgData name="Rachel Joyce-Gibbons" userId="3f5b2a781ea11024" providerId="LiveId" clId="{BC77AC9A-B02F-4FB4-8784-3CFB08F75C89}" dt="2022-10-12T22:46:25.241" v="5327" actId="26606"/>
          <ac:spMkLst>
            <pc:docMk/>
            <pc:sldMk cId="2068907723" sldId="262"/>
            <ac:spMk id="14" creationId="{535742DD-1B16-4E9D-B715-0D74B4574A68}"/>
          </ac:spMkLst>
        </pc:spChg>
        <pc:spChg chg="add del">
          <ac:chgData name="Rachel Joyce-Gibbons" userId="3f5b2a781ea11024" providerId="LiveId" clId="{BC77AC9A-B02F-4FB4-8784-3CFB08F75C89}" dt="2022-10-12T22:46:33.994" v="5329" actId="26606"/>
          <ac:spMkLst>
            <pc:docMk/>
            <pc:sldMk cId="2068907723" sldId="262"/>
            <ac:spMk id="16" creationId="{2B97F24A-32CE-4C1C-A50D-3016B394DCFB}"/>
          </ac:spMkLst>
        </pc:spChg>
        <pc:spChg chg="add del">
          <ac:chgData name="Rachel Joyce-Gibbons" userId="3f5b2a781ea11024" providerId="LiveId" clId="{BC77AC9A-B02F-4FB4-8784-3CFB08F75C89}" dt="2022-10-12T22:46:33.994" v="5329" actId="26606"/>
          <ac:spMkLst>
            <pc:docMk/>
            <pc:sldMk cId="2068907723" sldId="262"/>
            <ac:spMk id="17" creationId="{3CE8AF5E-D374-4CF1-90CC-35CF73B81C3E}"/>
          </ac:spMkLst>
        </pc:spChg>
        <pc:spChg chg="add del">
          <ac:chgData name="Rachel Joyce-Gibbons" userId="3f5b2a781ea11024" providerId="LiveId" clId="{BC77AC9A-B02F-4FB4-8784-3CFB08F75C89}" dt="2022-10-12T22:46:38.980" v="5331" actId="26606"/>
          <ac:spMkLst>
            <pc:docMk/>
            <pc:sldMk cId="2068907723" sldId="262"/>
            <ac:spMk id="20" creationId="{A8908DB7-C3A6-4FCB-9820-CEE02B398C4A}"/>
          </ac:spMkLst>
        </pc:spChg>
        <pc:spChg chg="add del">
          <ac:chgData name="Rachel Joyce-Gibbons" userId="3f5b2a781ea11024" providerId="LiveId" clId="{BC77AC9A-B02F-4FB4-8784-3CFB08F75C89}" dt="2022-10-12T22:46:38.980" v="5331" actId="26606"/>
          <ac:spMkLst>
            <pc:docMk/>
            <pc:sldMk cId="2068907723" sldId="262"/>
            <ac:spMk id="22" creationId="{535742DD-1B16-4E9D-B715-0D74B4574A68}"/>
          </ac:spMkLst>
        </pc:spChg>
        <pc:spChg chg="add del">
          <ac:chgData name="Rachel Joyce-Gibbons" userId="3f5b2a781ea11024" providerId="LiveId" clId="{BC77AC9A-B02F-4FB4-8784-3CFB08F75C89}" dt="2022-10-12T22:46:49.271" v="5333" actId="26606"/>
          <ac:spMkLst>
            <pc:docMk/>
            <pc:sldMk cId="2068907723" sldId="262"/>
            <ac:spMk id="24" creationId="{2B97F24A-32CE-4C1C-A50D-3016B394DCFB}"/>
          </ac:spMkLst>
        </pc:spChg>
        <pc:spChg chg="add del">
          <ac:chgData name="Rachel Joyce-Gibbons" userId="3f5b2a781ea11024" providerId="LiveId" clId="{BC77AC9A-B02F-4FB4-8784-3CFB08F75C89}" dt="2022-10-12T22:46:49.271" v="5333" actId="26606"/>
          <ac:spMkLst>
            <pc:docMk/>
            <pc:sldMk cId="2068907723" sldId="262"/>
            <ac:spMk id="25" creationId="{3CE8AF5E-D374-4CF1-90CC-35CF73B81C3E}"/>
          </ac:spMkLst>
        </pc:spChg>
        <pc:spChg chg="add del">
          <ac:chgData name="Rachel Joyce-Gibbons" userId="3f5b2a781ea11024" providerId="LiveId" clId="{BC77AC9A-B02F-4FB4-8784-3CFB08F75C89}" dt="2022-10-12T22:46:52.439" v="5335" actId="26606"/>
          <ac:spMkLst>
            <pc:docMk/>
            <pc:sldMk cId="2068907723" sldId="262"/>
            <ac:spMk id="28" creationId="{32AEEBC8-9D30-42EF-95F2-386C2653FBF0}"/>
          </ac:spMkLst>
        </pc:spChg>
        <pc:spChg chg="add del">
          <ac:chgData name="Rachel Joyce-Gibbons" userId="3f5b2a781ea11024" providerId="LiveId" clId="{BC77AC9A-B02F-4FB4-8784-3CFB08F75C89}" dt="2022-10-12T22:46:52.439" v="5335" actId="26606"/>
          <ac:spMkLst>
            <pc:docMk/>
            <pc:sldMk cId="2068907723" sldId="262"/>
            <ac:spMk id="30" creationId="{535742DD-1B16-4E9D-B715-0D74B4574A68}"/>
          </ac:spMkLst>
        </pc:spChg>
        <pc:spChg chg="add del">
          <ac:chgData name="Rachel Joyce-Gibbons" userId="3f5b2a781ea11024" providerId="LiveId" clId="{BC77AC9A-B02F-4FB4-8784-3CFB08F75C89}" dt="2022-10-12T22:46:54.437" v="5337" actId="26606"/>
          <ac:spMkLst>
            <pc:docMk/>
            <pc:sldMk cId="2068907723" sldId="262"/>
            <ac:spMk id="32" creationId="{A8908DB7-C3A6-4FCB-9820-CEE02B398C4A}"/>
          </ac:spMkLst>
        </pc:spChg>
        <pc:spChg chg="add del">
          <ac:chgData name="Rachel Joyce-Gibbons" userId="3f5b2a781ea11024" providerId="LiveId" clId="{BC77AC9A-B02F-4FB4-8784-3CFB08F75C89}" dt="2022-10-12T22:46:54.437" v="5337" actId="26606"/>
          <ac:spMkLst>
            <pc:docMk/>
            <pc:sldMk cId="2068907723" sldId="262"/>
            <ac:spMk id="33" creationId="{D010E05E-9237-4321-84BB-69C0F22568EE}"/>
          </ac:spMkLst>
        </pc:spChg>
        <pc:spChg chg="add del">
          <ac:chgData name="Rachel Joyce-Gibbons" userId="3f5b2a781ea11024" providerId="LiveId" clId="{BC77AC9A-B02F-4FB4-8784-3CFB08F75C89}" dt="2022-10-12T22:46:55.640" v="5339" actId="26606"/>
          <ac:spMkLst>
            <pc:docMk/>
            <pc:sldMk cId="2068907723" sldId="262"/>
            <ac:spMk id="36" creationId="{32AEEBC8-9D30-42EF-95F2-386C2653FBF0}"/>
          </ac:spMkLst>
        </pc:spChg>
        <pc:spChg chg="add del">
          <ac:chgData name="Rachel Joyce-Gibbons" userId="3f5b2a781ea11024" providerId="LiveId" clId="{BC77AC9A-B02F-4FB4-8784-3CFB08F75C89}" dt="2022-10-12T22:46:55.640" v="5339" actId="26606"/>
          <ac:spMkLst>
            <pc:docMk/>
            <pc:sldMk cId="2068907723" sldId="262"/>
            <ac:spMk id="38" creationId="{535742DD-1B16-4E9D-B715-0D74B4574A68}"/>
          </ac:spMkLst>
        </pc:spChg>
        <pc:graphicFrameChg chg="add mod ord modGraphic">
          <ac:chgData name="Rachel Joyce-Gibbons" userId="3f5b2a781ea11024" providerId="LiveId" clId="{BC77AC9A-B02F-4FB4-8784-3CFB08F75C89}" dt="2022-10-12T22:46:55.640" v="5339" actId="26606"/>
          <ac:graphicFrameMkLst>
            <pc:docMk/>
            <pc:sldMk cId="2068907723" sldId="262"/>
            <ac:graphicFrameMk id="4" creationId="{2D9D63A9-337F-A95D-320C-228EE8937F8A}"/>
          </ac:graphicFrameMkLst>
        </pc:graphicFrameChg>
        <pc:inkChg chg="add del">
          <ac:chgData name="Rachel Joyce-Gibbons" userId="3f5b2a781ea11024" providerId="LiveId" clId="{BC77AC9A-B02F-4FB4-8784-3CFB08F75C89}" dt="2022-10-12T22:46:25.241" v="5327" actId="26606"/>
          <ac:inkMkLst>
            <pc:docMk/>
            <pc:sldMk cId="2068907723" sldId="262"/>
            <ac:inkMk id="12" creationId="{070477C5-0410-4E4F-97A1-F84C2465C187}"/>
          </ac:inkMkLst>
        </pc:inkChg>
        <pc:inkChg chg="add del">
          <ac:chgData name="Rachel Joyce-Gibbons" userId="3f5b2a781ea11024" providerId="LiveId" clId="{BC77AC9A-B02F-4FB4-8784-3CFB08F75C89}" dt="2022-10-12T22:46:33.994" v="5329" actId="26606"/>
          <ac:inkMkLst>
            <pc:docMk/>
            <pc:sldMk cId="2068907723" sldId="262"/>
            <ac:inkMk id="18" creationId="{070477C5-0410-4E4F-97A1-F84C2465C187}"/>
          </ac:inkMkLst>
        </pc:inkChg>
        <pc:inkChg chg="add del">
          <ac:chgData name="Rachel Joyce-Gibbons" userId="3f5b2a781ea11024" providerId="LiveId" clId="{BC77AC9A-B02F-4FB4-8784-3CFB08F75C89}" dt="2022-10-12T22:46:38.980" v="5331" actId="26606"/>
          <ac:inkMkLst>
            <pc:docMk/>
            <pc:sldMk cId="2068907723" sldId="262"/>
            <ac:inkMk id="21" creationId="{070477C5-0410-4E4F-97A1-F84C2465C187}"/>
          </ac:inkMkLst>
        </pc:inkChg>
        <pc:inkChg chg="add del">
          <ac:chgData name="Rachel Joyce-Gibbons" userId="3f5b2a781ea11024" providerId="LiveId" clId="{BC77AC9A-B02F-4FB4-8784-3CFB08F75C89}" dt="2022-10-12T22:46:49.271" v="5333" actId="26606"/>
          <ac:inkMkLst>
            <pc:docMk/>
            <pc:sldMk cId="2068907723" sldId="262"/>
            <ac:inkMk id="26" creationId="{070477C5-0410-4E4F-97A1-F84C2465C187}"/>
          </ac:inkMkLst>
        </pc:inkChg>
        <pc:inkChg chg="add del">
          <ac:chgData name="Rachel Joyce-Gibbons" userId="3f5b2a781ea11024" providerId="LiveId" clId="{BC77AC9A-B02F-4FB4-8784-3CFB08F75C89}" dt="2022-10-12T22:46:52.439" v="5335" actId="26606"/>
          <ac:inkMkLst>
            <pc:docMk/>
            <pc:sldMk cId="2068907723" sldId="262"/>
            <ac:inkMk id="29" creationId="{070477C5-0410-4E4F-97A1-F84C2465C187}"/>
          </ac:inkMkLst>
        </pc:inkChg>
        <pc:inkChg chg="add del">
          <ac:chgData name="Rachel Joyce-Gibbons" userId="3f5b2a781ea11024" providerId="LiveId" clId="{BC77AC9A-B02F-4FB4-8784-3CFB08F75C89}" dt="2022-10-12T22:46:54.437" v="5337" actId="26606"/>
          <ac:inkMkLst>
            <pc:docMk/>
            <pc:sldMk cId="2068907723" sldId="262"/>
            <ac:inkMk id="34" creationId="{070477C5-0410-4E4F-97A1-F84C2465C187}"/>
          </ac:inkMkLst>
        </pc:inkChg>
        <pc:inkChg chg="add del">
          <ac:chgData name="Rachel Joyce-Gibbons" userId="3f5b2a781ea11024" providerId="LiveId" clId="{BC77AC9A-B02F-4FB4-8784-3CFB08F75C89}" dt="2022-10-12T22:46:55.640" v="5339" actId="26606"/>
          <ac:inkMkLst>
            <pc:docMk/>
            <pc:sldMk cId="2068907723" sldId="262"/>
            <ac:inkMk id="37" creationId="{070477C5-0410-4E4F-97A1-F84C2465C187}"/>
          </ac:inkMkLst>
        </pc:inkChg>
      </pc:sldChg>
      <pc:sldChg chg="addSp modSp add del mod ord">
        <pc:chgData name="Rachel Joyce-Gibbons" userId="3f5b2a781ea11024" providerId="LiveId" clId="{BC77AC9A-B02F-4FB4-8784-3CFB08F75C89}" dt="2022-10-12T22:41:07.011" v="5284" actId="47"/>
        <pc:sldMkLst>
          <pc:docMk/>
          <pc:sldMk cId="100330629" sldId="263"/>
        </pc:sldMkLst>
        <pc:spChg chg="mod">
          <ac:chgData name="Rachel Joyce-Gibbons" userId="3f5b2a781ea11024" providerId="LiveId" clId="{BC77AC9A-B02F-4FB4-8784-3CFB08F75C89}" dt="2022-10-12T22:33:48.896" v="4655" actId="20577"/>
          <ac:spMkLst>
            <pc:docMk/>
            <pc:sldMk cId="100330629" sldId="263"/>
            <ac:spMk id="2" creationId="{EEF692B1-AABC-F4AE-5BB4-E6E6198839E2}"/>
          </ac:spMkLst>
        </pc:spChg>
        <pc:spChg chg="add mod">
          <ac:chgData name="Rachel Joyce-Gibbons" userId="3f5b2a781ea11024" providerId="LiveId" clId="{BC77AC9A-B02F-4FB4-8784-3CFB08F75C89}" dt="2022-10-12T22:33:55.884" v="4659" actId="27636"/>
          <ac:spMkLst>
            <pc:docMk/>
            <pc:sldMk cId="100330629" sldId="263"/>
            <ac:spMk id="3" creationId="{A943E5FE-B835-0171-E41E-1B8332D4EB35}"/>
          </ac:spMkLst>
        </pc:spChg>
        <pc:inkChg chg="mod">
          <ac:chgData name="Rachel Joyce-Gibbons" userId="3f5b2a781ea11024" providerId="LiveId" clId="{BC77AC9A-B02F-4FB4-8784-3CFB08F75C89}" dt="2022-10-12T21:54:45.015" v="2381" actId="1076"/>
          <ac:inkMkLst>
            <pc:docMk/>
            <pc:sldMk cId="100330629" sldId="263"/>
            <ac:inkMk id="49" creationId="{DA94A770-BC6B-90F9-7E90-009F1BE30A09}"/>
          </ac:inkMkLst>
        </pc:inkChg>
      </pc:sldChg>
      <pc:sldChg chg="modSp new del mod setBg">
        <pc:chgData name="Rachel Joyce-Gibbons" userId="3f5b2a781ea11024" providerId="LiveId" clId="{BC77AC9A-B02F-4FB4-8784-3CFB08F75C89}" dt="2022-10-12T21:35:21.449" v="1197" actId="47"/>
        <pc:sldMkLst>
          <pc:docMk/>
          <pc:sldMk cId="3531338985" sldId="263"/>
        </pc:sldMkLst>
        <pc:spChg chg="mod">
          <ac:chgData name="Rachel Joyce-Gibbons" userId="3f5b2a781ea11024" providerId="LiveId" clId="{BC77AC9A-B02F-4FB4-8784-3CFB08F75C89}" dt="2022-10-12T21:35:14.070" v="1196"/>
          <ac:spMkLst>
            <pc:docMk/>
            <pc:sldMk cId="3531338985" sldId="263"/>
            <ac:spMk id="2" creationId="{86CDA462-CF92-6683-F021-BC3CED8B6974}"/>
          </ac:spMkLst>
        </pc:spChg>
        <pc:spChg chg="mod">
          <ac:chgData name="Rachel Joyce-Gibbons" userId="3f5b2a781ea11024" providerId="LiveId" clId="{BC77AC9A-B02F-4FB4-8784-3CFB08F75C89}" dt="2022-10-12T21:35:10.587" v="1195" actId="14100"/>
          <ac:spMkLst>
            <pc:docMk/>
            <pc:sldMk cId="3531338985" sldId="263"/>
            <ac:spMk id="3" creationId="{03EC3995-0706-1BEC-C7BB-3839AF357149}"/>
          </ac:spMkLst>
        </pc:spChg>
      </pc:sldChg>
      <pc:sldChg chg="addSp delSp modSp new mod">
        <pc:chgData name="Rachel Joyce-Gibbons" userId="3f5b2a781ea11024" providerId="LiveId" clId="{BC77AC9A-B02F-4FB4-8784-3CFB08F75C89}" dt="2022-10-13T15:58:36.058" v="5450" actId="1076"/>
        <pc:sldMkLst>
          <pc:docMk/>
          <pc:sldMk cId="1402434126" sldId="264"/>
        </pc:sldMkLst>
        <pc:spChg chg="mod">
          <ac:chgData name="Rachel Joyce-Gibbons" userId="3f5b2a781ea11024" providerId="LiveId" clId="{BC77AC9A-B02F-4FB4-8784-3CFB08F75C89}" dt="2022-10-12T21:42:15.549" v="1713" actId="20577"/>
          <ac:spMkLst>
            <pc:docMk/>
            <pc:sldMk cId="1402434126" sldId="264"/>
            <ac:spMk id="2" creationId="{025418A9-983B-2D33-6FC6-2832A685C7E4}"/>
          </ac:spMkLst>
        </pc:spChg>
        <pc:spChg chg="mod">
          <ac:chgData name="Rachel Joyce-Gibbons" userId="3f5b2a781ea11024" providerId="LiveId" clId="{BC77AC9A-B02F-4FB4-8784-3CFB08F75C89}" dt="2022-10-12T21:46:44.798" v="1893" actId="1076"/>
          <ac:spMkLst>
            <pc:docMk/>
            <pc:sldMk cId="1402434126" sldId="264"/>
            <ac:spMk id="3" creationId="{30AEEC00-6E5F-8BDC-9303-380AFBADEC01}"/>
          </ac:spMkLst>
        </pc:spChg>
        <pc:spChg chg="add mod">
          <ac:chgData name="Rachel Joyce-Gibbons" userId="3f5b2a781ea11024" providerId="LiveId" clId="{BC77AC9A-B02F-4FB4-8784-3CFB08F75C89}" dt="2022-10-13T15:57:59.826" v="5439" actId="1076"/>
          <ac:spMkLst>
            <pc:docMk/>
            <pc:sldMk cId="1402434126" sldId="264"/>
            <ac:spMk id="5" creationId="{30C5C625-210F-8419-47D5-86A8C52E70F1}"/>
          </ac:spMkLst>
        </pc:spChg>
        <pc:spChg chg="add mod">
          <ac:chgData name="Rachel Joyce-Gibbons" userId="3f5b2a781ea11024" providerId="LiveId" clId="{BC77AC9A-B02F-4FB4-8784-3CFB08F75C89}" dt="2022-10-13T15:58:20.223" v="5446" actId="1076"/>
          <ac:spMkLst>
            <pc:docMk/>
            <pc:sldMk cId="1402434126" sldId="264"/>
            <ac:spMk id="6" creationId="{EDE18E4C-2995-3760-F100-5FB4ED1E113C}"/>
          </ac:spMkLst>
        </pc:spChg>
        <pc:spChg chg="add del mod">
          <ac:chgData name="Rachel Joyce-Gibbons" userId="3f5b2a781ea11024" providerId="LiveId" clId="{BC77AC9A-B02F-4FB4-8784-3CFB08F75C89}" dt="2022-10-12T21:49:01.085" v="2074" actId="478"/>
          <ac:spMkLst>
            <pc:docMk/>
            <pc:sldMk cId="1402434126" sldId="264"/>
            <ac:spMk id="7" creationId="{35BC0032-512F-2F2B-C483-5AE0E0821BC8}"/>
          </ac:spMkLst>
        </pc:spChg>
        <pc:spChg chg="add mod">
          <ac:chgData name="Rachel Joyce-Gibbons" userId="3f5b2a781ea11024" providerId="LiveId" clId="{BC77AC9A-B02F-4FB4-8784-3CFB08F75C89}" dt="2022-10-13T15:58:24.538" v="5447" actId="1076"/>
          <ac:spMkLst>
            <pc:docMk/>
            <pc:sldMk cId="1402434126" sldId="264"/>
            <ac:spMk id="8" creationId="{0CB7ECA4-2DFE-BD44-7F3C-1F46613F3996}"/>
          </ac:spMkLst>
        </pc:spChg>
        <pc:spChg chg="add mod">
          <ac:chgData name="Rachel Joyce-Gibbons" userId="3f5b2a781ea11024" providerId="LiveId" clId="{BC77AC9A-B02F-4FB4-8784-3CFB08F75C89}" dt="2022-10-13T15:58:36.058" v="5450" actId="1076"/>
          <ac:spMkLst>
            <pc:docMk/>
            <pc:sldMk cId="1402434126" sldId="264"/>
            <ac:spMk id="9" creationId="{4A9550CD-6D0F-D25A-AFD1-27681D4BEB6D}"/>
          </ac:spMkLst>
        </pc:spChg>
        <pc:spChg chg="add mod">
          <ac:chgData name="Rachel Joyce-Gibbons" userId="3f5b2a781ea11024" providerId="LiveId" clId="{BC77AC9A-B02F-4FB4-8784-3CFB08F75C89}" dt="2022-10-13T15:58:14.644" v="5444" actId="14100"/>
          <ac:spMkLst>
            <pc:docMk/>
            <pc:sldMk cId="1402434126" sldId="264"/>
            <ac:spMk id="10" creationId="{58B2FFA6-85A2-AF7F-10A2-51496C9D7438}"/>
          </ac:spMkLst>
        </pc:spChg>
        <pc:graphicFrameChg chg="add del mod modGraphic">
          <ac:chgData name="Rachel Joyce-Gibbons" userId="3f5b2a781ea11024" providerId="LiveId" clId="{BC77AC9A-B02F-4FB4-8784-3CFB08F75C89}" dt="2022-10-12T21:44:17.632" v="1852" actId="478"/>
          <ac:graphicFrameMkLst>
            <pc:docMk/>
            <pc:sldMk cId="1402434126" sldId="264"/>
            <ac:graphicFrameMk id="4" creationId="{966D7CAA-A453-6A20-87DD-251C6C2F3C17}"/>
          </ac:graphicFrameMkLst>
        </pc:graphicFrameChg>
      </pc:sldChg>
      <pc:sldChg chg="addSp delSp modSp new mod ord setBg">
        <pc:chgData name="Rachel Joyce-Gibbons" userId="3f5b2a781ea11024" providerId="LiveId" clId="{BC77AC9A-B02F-4FB4-8784-3CFB08F75C89}" dt="2022-10-13T15:59:45.436" v="5494" actId="27636"/>
        <pc:sldMkLst>
          <pc:docMk/>
          <pc:sldMk cId="3359791282" sldId="265"/>
        </pc:sldMkLst>
        <pc:spChg chg="mod">
          <ac:chgData name="Rachel Joyce-Gibbons" userId="3f5b2a781ea11024" providerId="LiveId" clId="{BC77AC9A-B02F-4FB4-8784-3CFB08F75C89}" dt="2022-10-12T22:51:46.390" v="5387" actId="26606"/>
          <ac:spMkLst>
            <pc:docMk/>
            <pc:sldMk cId="3359791282" sldId="265"/>
            <ac:spMk id="2" creationId="{7A4F5B64-4070-3A60-9F6C-10E8F9C78CFF}"/>
          </ac:spMkLst>
        </pc:spChg>
        <pc:spChg chg="add del mod">
          <ac:chgData name="Rachel Joyce-Gibbons" userId="3f5b2a781ea11024" providerId="LiveId" clId="{BC77AC9A-B02F-4FB4-8784-3CFB08F75C89}" dt="2022-10-12T22:47:44.608" v="5346" actId="26606"/>
          <ac:spMkLst>
            <pc:docMk/>
            <pc:sldMk cId="3359791282" sldId="265"/>
            <ac:spMk id="3" creationId="{CF9CA562-21F3-B2E6-C1ED-6BA4B96EDCDC}"/>
          </ac:spMkLst>
        </pc:spChg>
        <pc:spChg chg="add del">
          <ac:chgData name="Rachel Joyce-Gibbons" userId="3f5b2a781ea11024" providerId="LiveId" clId="{BC77AC9A-B02F-4FB4-8784-3CFB08F75C89}" dt="2022-10-12T22:47:44.608" v="5346" actId="26606"/>
          <ac:spMkLst>
            <pc:docMk/>
            <pc:sldMk cId="3359791282" sldId="265"/>
            <ac:spMk id="8" creationId="{100EDD19-6802-4EC3-95CE-CFFAB042CFD6}"/>
          </ac:spMkLst>
        </pc:spChg>
        <pc:spChg chg="add del">
          <ac:chgData name="Rachel Joyce-Gibbons" userId="3f5b2a781ea11024" providerId="LiveId" clId="{BC77AC9A-B02F-4FB4-8784-3CFB08F75C89}" dt="2022-10-12T22:47:44.608" v="5346" actId="26606"/>
          <ac:spMkLst>
            <pc:docMk/>
            <pc:sldMk cId="3359791282" sldId="265"/>
            <ac:spMk id="10" creationId="{DB17E863-922E-4C26-BD64-E8FD41D28661}"/>
          </ac:spMkLst>
        </pc:spChg>
        <pc:spChg chg="add del">
          <ac:chgData name="Rachel Joyce-Gibbons" userId="3f5b2a781ea11024" providerId="LiveId" clId="{BC77AC9A-B02F-4FB4-8784-3CFB08F75C89}" dt="2022-10-12T22:49:29.889" v="5363" actId="26606"/>
          <ac:spMkLst>
            <pc:docMk/>
            <pc:sldMk cId="3359791282" sldId="265"/>
            <ac:spMk id="15" creationId="{C05CBC3C-2E5A-4839-8B9B-2E5A6ADF0F58}"/>
          </ac:spMkLst>
        </pc:spChg>
        <pc:spChg chg="add del">
          <ac:chgData name="Rachel Joyce-Gibbons" userId="3f5b2a781ea11024" providerId="LiveId" clId="{BC77AC9A-B02F-4FB4-8784-3CFB08F75C89}" dt="2022-10-12T22:47:34.205" v="5343" actId="26606"/>
          <ac:spMkLst>
            <pc:docMk/>
            <pc:sldMk cId="3359791282" sldId="265"/>
            <ac:spMk id="16" creationId="{247B6BBF-09F2-4A29-AE4E-3771E2924817}"/>
          </ac:spMkLst>
        </pc:spChg>
        <pc:spChg chg="add del">
          <ac:chgData name="Rachel Joyce-Gibbons" userId="3f5b2a781ea11024" providerId="LiveId" clId="{BC77AC9A-B02F-4FB4-8784-3CFB08F75C89}" dt="2022-10-12T22:49:29.889" v="5363" actId="26606"/>
          <ac:spMkLst>
            <pc:docMk/>
            <pc:sldMk cId="3359791282" sldId="265"/>
            <ac:spMk id="17" creationId="{827FF362-FC97-4BF5-949B-D4ADFA26E457}"/>
          </ac:spMkLst>
        </pc:spChg>
        <pc:spChg chg="add del">
          <ac:chgData name="Rachel Joyce-Gibbons" userId="3f5b2a781ea11024" providerId="LiveId" clId="{BC77AC9A-B02F-4FB4-8784-3CFB08F75C89}" dt="2022-10-12T22:47:34.205" v="5343" actId="26606"/>
          <ac:spMkLst>
            <pc:docMk/>
            <pc:sldMk cId="3359791282" sldId="265"/>
            <ac:spMk id="18" creationId="{535742DD-1B16-4E9D-B715-0D74B4574A68}"/>
          </ac:spMkLst>
        </pc:spChg>
        <pc:spChg chg="add del">
          <ac:chgData name="Rachel Joyce-Gibbons" userId="3f5b2a781ea11024" providerId="LiveId" clId="{BC77AC9A-B02F-4FB4-8784-3CFB08F75C89}" dt="2022-10-12T22:47:44.597" v="5345" actId="26606"/>
          <ac:spMkLst>
            <pc:docMk/>
            <pc:sldMk cId="3359791282" sldId="265"/>
            <ac:spMk id="20" creationId="{100EDD19-6802-4EC3-95CE-CFFAB042CFD6}"/>
          </ac:spMkLst>
        </pc:spChg>
        <pc:spChg chg="add del">
          <ac:chgData name="Rachel Joyce-Gibbons" userId="3f5b2a781ea11024" providerId="LiveId" clId="{BC77AC9A-B02F-4FB4-8784-3CFB08F75C89}" dt="2022-10-12T22:47:44.597" v="5345" actId="26606"/>
          <ac:spMkLst>
            <pc:docMk/>
            <pc:sldMk cId="3359791282" sldId="265"/>
            <ac:spMk id="21" creationId="{DB17E863-922E-4C26-BD64-E8FD41D28661}"/>
          </ac:spMkLst>
        </pc:spChg>
        <pc:spChg chg="add del">
          <ac:chgData name="Rachel Joyce-Gibbons" userId="3f5b2a781ea11024" providerId="LiveId" clId="{BC77AC9A-B02F-4FB4-8784-3CFB08F75C89}" dt="2022-10-12T22:49:29.889" v="5363" actId="26606"/>
          <ac:spMkLst>
            <pc:docMk/>
            <pc:sldMk cId="3359791282" sldId="265"/>
            <ac:spMk id="24" creationId="{CF9CA562-21F3-B2E6-C1ED-6BA4B96EDCDC}"/>
          </ac:spMkLst>
        </pc:spChg>
        <pc:spChg chg="add del">
          <ac:chgData name="Rachel Joyce-Gibbons" userId="3f5b2a781ea11024" providerId="LiveId" clId="{BC77AC9A-B02F-4FB4-8784-3CFB08F75C89}" dt="2022-10-12T22:51:46.390" v="5387" actId="26606"/>
          <ac:spMkLst>
            <pc:docMk/>
            <pc:sldMk cId="3359791282" sldId="265"/>
            <ac:spMk id="29" creationId="{777A147A-9ED8-46B4-8660-1B3C2AA880B5}"/>
          </ac:spMkLst>
        </pc:spChg>
        <pc:spChg chg="add del">
          <ac:chgData name="Rachel Joyce-Gibbons" userId="3f5b2a781ea11024" providerId="LiveId" clId="{BC77AC9A-B02F-4FB4-8784-3CFB08F75C89}" dt="2022-10-12T22:49:29.877" v="5362" actId="26606"/>
          <ac:spMkLst>
            <pc:docMk/>
            <pc:sldMk cId="3359791282" sldId="265"/>
            <ac:spMk id="30" creationId="{2E442304-DDBD-4F7B-8017-36BCC863FB40}"/>
          </ac:spMkLst>
        </pc:spChg>
        <pc:spChg chg="add del">
          <ac:chgData name="Rachel Joyce-Gibbons" userId="3f5b2a781ea11024" providerId="LiveId" clId="{BC77AC9A-B02F-4FB4-8784-3CFB08F75C89}" dt="2022-10-12T22:51:46.390" v="5387" actId="26606"/>
          <ac:spMkLst>
            <pc:docMk/>
            <pc:sldMk cId="3359791282" sldId="265"/>
            <ac:spMk id="31" creationId="{5D6C15A0-C087-4593-8414-2B4EC1CDC3DE}"/>
          </ac:spMkLst>
        </pc:spChg>
        <pc:spChg chg="add del">
          <ac:chgData name="Rachel Joyce-Gibbons" userId="3f5b2a781ea11024" providerId="LiveId" clId="{BC77AC9A-B02F-4FB4-8784-3CFB08F75C89}" dt="2022-10-12T22:49:29.877" v="5362" actId="26606"/>
          <ac:spMkLst>
            <pc:docMk/>
            <pc:sldMk cId="3359791282" sldId="265"/>
            <ac:spMk id="32" creationId="{535742DD-1B16-4E9D-B715-0D74B4574A68}"/>
          </ac:spMkLst>
        </pc:spChg>
        <pc:spChg chg="add mod">
          <ac:chgData name="Rachel Joyce-Gibbons" userId="3f5b2a781ea11024" providerId="LiveId" clId="{BC77AC9A-B02F-4FB4-8784-3CFB08F75C89}" dt="2022-10-13T15:59:45.436" v="5494" actId="27636"/>
          <ac:spMkLst>
            <pc:docMk/>
            <pc:sldMk cId="3359791282" sldId="265"/>
            <ac:spMk id="34" creationId="{CF9CA562-21F3-B2E6-C1ED-6BA4B96EDCDC}"/>
          </ac:spMkLst>
        </pc:spChg>
        <pc:spChg chg="add">
          <ac:chgData name="Rachel Joyce-Gibbons" userId="3f5b2a781ea11024" providerId="LiveId" clId="{BC77AC9A-B02F-4FB4-8784-3CFB08F75C89}" dt="2022-10-12T22:51:46.390" v="5387" actId="26606"/>
          <ac:spMkLst>
            <pc:docMk/>
            <pc:sldMk cId="3359791282" sldId="265"/>
            <ac:spMk id="39" creationId="{C05CBC3C-2E5A-4839-8B9B-2E5A6ADF0F58}"/>
          </ac:spMkLst>
        </pc:spChg>
        <pc:spChg chg="add">
          <ac:chgData name="Rachel Joyce-Gibbons" userId="3f5b2a781ea11024" providerId="LiveId" clId="{BC77AC9A-B02F-4FB4-8784-3CFB08F75C89}" dt="2022-10-12T22:51:46.390" v="5387" actId="26606"/>
          <ac:spMkLst>
            <pc:docMk/>
            <pc:sldMk cId="3359791282" sldId="265"/>
            <ac:spMk id="41" creationId="{827FF362-FC97-4BF5-949B-D4ADFA26E457}"/>
          </ac:spMkLst>
        </pc:spChg>
        <pc:graphicFrameChg chg="add del">
          <ac:chgData name="Rachel Joyce-Gibbons" userId="3f5b2a781ea11024" providerId="LiveId" clId="{BC77AC9A-B02F-4FB4-8784-3CFB08F75C89}" dt="2022-10-12T22:47:34.205" v="5343" actId="26606"/>
          <ac:graphicFrameMkLst>
            <pc:docMk/>
            <pc:sldMk cId="3359791282" sldId="265"/>
            <ac:graphicFrameMk id="12" creationId="{2203EB36-AB07-4137-96BB-3F877F539BEC}"/>
          </ac:graphicFrameMkLst>
        </pc:graphicFrameChg>
        <pc:graphicFrameChg chg="add del">
          <ac:chgData name="Rachel Joyce-Gibbons" userId="3f5b2a781ea11024" providerId="LiveId" clId="{BC77AC9A-B02F-4FB4-8784-3CFB08F75C89}" dt="2022-10-12T22:47:44.597" v="5345" actId="26606"/>
          <ac:graphicFrameMkLst>
            <pc:docMk/>
            <pc:sldMk cId="3359791282" sldId="265"/>
            <ac:graphicFrameMk id="22" creationId="{BFA60122-7113-9EDA-1E45-2AAD6D0A2FDA}"/>
          </ac:graphicFrameMkLst>
        </pc:graphicFrameChg>
        <pc:graphicFrameChg chg="add del">
          <ac:chgData name="Rachel Joyce-Gibbons" userId="3f5b2a781ea11024" providerId="LiveId" clId="{BC77AC9A-B02F-4FB4-8784-3CFB08F75C89}" dt="2022-10-12T22:49:29.877" v="5362" actId="26606"/>
          <ac:graphicFrameMkLst>
            <pc:docMk/>
            <pc:sldMk cId="3359791282" sldId="265"/>
            <ac:graphicFrameMk id="26" creationId="{46BD3B8B-28F3-C470-37C9-F37E85E6066C}"/>
          </ac:graphicFrameMkLst>
        </pc:graphicFrameChg>
        <pc:picChg chg="add del mod">
          <ac:chgData name="Rachel Joyce-Gibbons" userId="3f5b2a781ea11024" providerId="LiveId" clId="{BC77AC9A-B02F-4FB4-8784-3CFB08F75C89}" dt="2022-10-12T22:12:51.998" v="3635" actId="21"/>
          <ac:picMkLst>
            <pc:docMk/>
            <pc:sldMk cId="3359791282" sldId="265"/>
            <ac:picMk id="5" creationId="{E248A22A-00EC-376E-6228-57C5734FE93F}"/>
          </ac:picMkLst>
        </pc:picChg>
        <pc:picChg chg="add del mod">
          <ac:chgData name="Rachel Joyce-Gibbons" userId="3f5b2a781ea11024" providerId="LiveId" clId="{BC77AC9A-B02F-4FB4-8784-3CFB08F75C89}" dt="2022-10-12T22:12:51.998" v="3635" actId="21"/>
          <ac:picMkLst>
            <pc:docMk/>
            <pc:sldMk cId="3359791282" sldId="265"/>
            <ac:picMk id="6" creationId="{891D3560-7D5C-08EC-BDD8-94F57C83F474}"/>
          </ac:picMkLst>
        </pc:picChg>
        <pc:picChg chg="add del mod">
          <ac:chgData name="Rachel Joyce-Gibbons" userId="3f5b2a781ea11024" providerId="LiveId" clId="{BC77AC9A-B02F-4FB4-8784-3CFB08F75C89}" dt="2022-10-12T22:12:51.998" v="3635" actId="21"/>
          <ac:picMkLst>
            <pc:docMk/>
            <pc:sldMk cId="3359791282" sldId="265"/>
            <ac:picMk id="7" creationId="{EA7A0DE3-CCEA-13FF-E9B6-D4DA45C4D086}"/>
          </ac:picMkLst>
        </pc:picChg>
      </pc:sldChg>
      <pc:sldChg chg="addSp delSp modSp new mod">
        <pc:chgData name="Rachel Joyce-Gibbons" userId="3f5b2a781ea11024" providerId="LiveId" clId="{BC77AC9A-B02F-4FB4-8784-3CFB08F75C89}" dt="2022-10-13T16:06:33.754" v="5792" actId="14100"/>
        <pc:sldMkLst>
          <pc:docMk/>
          <pc:sldMk cId="257494625" sldId="266"/>
        </pc:sldMkLst>
        <pc:spChg chg="mod">
          <ac:chgData name="Rachel Joyce-Gibbons" userId="3f5b2a781ea11024" providerId="LiveId" clId="{BC77AC9A-B02F-4FB4-8784-3CFB08F75C89}" dt="2022-10-12T22:13:47.826" v="3700" actId="20577"/>
          <ac:spMkLst>
            <pc:docMk/>
            <pc:sldMk cId="257494625" sldId="266"/>
            <ac:spMk id="2" creationId="{BB2852B7-2727-E7B0-D52E-8D630E212461}"/>
          </ac:spMkLst>
        </pc:spChg>
        <pc:spChg chg="add mod">
          <ac:chgData name="Rachel Joyce-Gibbons" userId="3f5b2a781ea11024" providerId="LiveId" clId="{BC77AC9A-B02F-4FB4-8784-3CFB08F75C89}" dt="2022-10-13T16:06:04.196" v="5788" actId="1076"/>
          <ac:spMkLst>
            <pc:docMk/>
            <pc:sldMk cId="257494625" sldId="266"/>
            <ac:spMk id="3" creationId="{3FA79B52-1EFD-33BE-B4A2-FFEF0ADB49BB}"/>
          </ac:spMkLst>
        </pc:spChg>
        <pc:spChg chg="del">
          <ac:chgData name="Rachel Joyce-Gibbons" userId="3f5b2a781ea11024" providerId="LiveId" clId="{BC77AC9A-B02F-4FB4-8784-3CFB08F75C89}" dt="2022-10-12T22:13:18.149" v="3653" actId="478"/>
          <ac:spMkLst>
            <pc:docMk/>
            <pc:sldMk cId="257494625" sldId="266"/>
            <ac:spMk id="3" creationId="{8F842652-BCAE-0C37-7F39-939EE95FCC6F}"/>
          </ac:spMkLst>
        </pc:spChg>
        <pc:spChg chg="add del mod">
          <ac:chgData name="Rachel Joyce-Gibbons" userId="3f5b2a781ea11024" providerId="LiveId" clId="{BC77AC9A-B02F-4FB4-8784-3CFB08F75C89}" dt="2022-10-12T22:15:24.778" v="3715" actId="478"/>
          <ac:spMkLst>
            <pc:docMk/>
            <pc:sldMk cId="257494625" sldId="266"/>
            <ac:spMk id="12" creationId="{23CFB218-68E9-F73E-1129-C2D64299D634}"/>
          </ac:spMkLst>
        </pc:spChg>
        <pc:spChg chg="add del mod">
          <ac:chgData name="Rachel Joyce-Gibbons" userId="3f5b2a781ea11024" providerId="LiveId" clId="{BC77AC9A-B02F-4FB4-8784-3CFB08F75C89}" dt="2022-10-12T22:15:50.756" v="3719" actId="478"/>
          <ac:spMkLst>
            <pc:docMk/>
            <pc:sldMk cId="257494625" sldId="266"/>
            <ac:spMk id="13" creationId="{EA42B018-0298-5ECA-4EBA-3CCFDC5B9AD0}"/>
          </ac:spMkLst>
        </pc:spChg>
        <pc:spChg chg="add del">
          <ac:chgData name="Rachel Joyce-Gibbons" userId="3f5b2a781ea11024" providerId="LiveId" clId="{BC77AC9A-B02F-4FB4-8784-3CFB08F75C89}" dt="2022-10-12T22:18:33.854" v="3750" actId="11529"/>
          <ac:spMkLst>
            <pc:docMk/>
            <pc:sldMk cId="257494625" sldId="266"/>
            <ac:spMk id="28" creationId="{3D309F03-A758-8CF5-A472-13C8B046A831}"/>
          </ac:spMkLst>
        </pc:spChg>
        <pc:spChg chg="add mod ord topLvl">
          <ac:chgData name="Rachel Joyce-Gibbons" userId="3f5b2a781ea11024" providerId="LiveId" clId="{BC77AC9A-B02F-4FB4-8784-3CFB08F75C89}" dt="2022-10-13T16:05:07.980" v="5683" actId="404"/>
          <ac:spMkLst>
            <pc:docMk/>
            <pc:sldMk cId="257494625" sldId="266"/>
            <ac:spMk id="29" creationId="{2383FD01-9EAF-BE82-02F6-45D5C4518BB9}"/>
          </ac:spMkLst>
        </pc:spChg>
        <pc:spChg chg="add mod ord topLvl">
          <ac:chgData name="Rachel Joyce-Gibbons" userId="3f5b2a781ea11024" providerId="LiveId" clId="{BC77AC9A-B02F-4FB4-8784-3CFB08F75C89}" dt="2022-10-13T16:04:20.293" v="5666" actId="404"/>
          <ac:spMkLst>
            <pc:docMk/>
            <pc:sldMk cId="257494625" sldId="266"/>
            <ac:spMk id="30" creationId="{A9A067AD-0D3A-CCED-36DC-AF5C27C978EF}"/>
          </ac:spMkLst>
        </pc:spChg>
        <pc:spChg chg="add mod">
          <ac:chgData name="Rachel Joyce-Gibbons" userId="3f5b2a781ea11024" providerId="LiveId" clId="{BC77AC9A-B02F-4FB4-8784-3CFB08F75C89}" dt="2022-10-13T16:03:58.847" v="5660" actId="404"/>
          <ac:spMkLst>
            <pc:docMk/>
            <pc:sldMk cId="257494625" sldId="266"/>
            <ac:spMk id="31" creationId="{B94DBA26-617C-AA3F-1BE8-51A55618FB5F}"/>
          </ac:spMkLst>
        </pc:spChg>
        <pc:spChg chg="add mod">
          <ac:chgData name="Rachel Joyce-Gibbons" userId="3f5b2a781ea11024" providerId="LiveId" clId="{BC77AC9A-B02F-4FB4-8784-3CFB08F75C89}" dt="2022-10-13T16:06:33.754" v="5792" actId="14100"/>
          <ac:spMkLst>
            <pc:docMk/>
            <pc:sldMk cId="257494625" sldId="266"/>
            <ac:spMk id="32" creationId="{8D770CC3-F768-C3D5-9A5A-8E229E21B7B6}"/>
          </ac:spMkLst>
        </pc:spChg>
        <pc:spChg chg="add mod">
          <ac:chgData name="Rachel Joyce-Gibbons" userId="3f5b2a781ea11024" providerId="LiveId" clId="{BC77AC9A-B02F-4FB4-8784-3CFB08F75C89}" dt="2022-10-13T16:03:46.579" v="5653" actId="404"/>
          <ac:spMkLst>
            <pc:docMk/>
            <pc:sldMk cId="257494625" sldId="266"/>
            <ac:spMk id="37" creationId="{96087C58-7DE3-6242-1C1D-69D9AE89186D}"/>
          </ac:spMkLst>
        </pc:spChg>
        <pc:spChg chg="add mod">
          <ac:chgData name="Rachel Joyce-Gibbons" userId="3f5b2a781ea11024" providerId="LiveId" clId="{BC77AC9A-B02F-4FB4-8784-3CFB08F75C89}" dt="2022-10-13T16:03:52.538" v="5657" actId="403"/>
          <ac:spMkLst>
            <pc:docMk/>
            <pc:sldMk cId="257494625" sldId="266"/>
            <ac:spMk id="38" creationId="{3212F459-E022-4A2A-7129-CAE8148C75A7}"/>
          </ac:spMkLst>
        </pc:spChg>
        <pc:grpChg chg="add del mod">
          <ac:chgData name="Rachel Joyce-Gibbons" userId="3f5b2a781ea11024" providerId="LiveId" clId="{BC77AC9A-B02F-4FB4-8784-3CFB08F75C89}" dt="2022-10-13T16:04:58.349" v="5674" actId="165"/>
          <ac:grpSpMkLst>
            <pc:docMk/>
            <pc:sldMk cId="257494625" sldId="266"/>
            <ac:grpSpMk id="33" creationId="{517AD2F2-DC0B-C2CE-AB66-099F780209F6}"/>
          </ac:grpSpMkLst>
        </pc:grpChg>
        <pc:grpChg chg="add del mod ord">
          <ac:chgData name="Rachel Joyce-Gibbons" userId="3f5b2a781ea11024" providerId="LiveId" clId="{BC77AC9A-B02F-4FB4-8784-3CFB08F75C89}" dt="2022-10-13T16:04:10.669" v="5663" actId="165"/>
          <ac:grpSpMkLst>
            <pc:docMk/>
            <pc:sldMk cId="257494625" sldId="266"/>
            <ac:grpSpMk id="36" creationId="{8AF7F192-8320-E712-E494-6F5432D85C97}"/>
          </ac:grpSpMkLst>
        </pc:grpChg>
        <pc:grpChg chg="mod">
          <ac:chgData name="Rachel Joyce-Gibbons" userId="3f5b2a781ea11024" providerId="LiveId" clId="{BC77AC9A-B02F-4FB4-8784-3CFB08F75C89}" dt="2022-10-12T22:31:24.790" v="4503"/>
          <ac:grpSpMkLst>
            <pc:docMk/>
            <pc:sldMk cId="257494625" sldId="266"/>
            <ac:grpSpMk id="45" creationId="{7253E26D-ABC5-CC0D-9CE4-A52F67F07C88}"/>
          </ac:grpSpMkLst>
        </pc:grpChg>
        <pc:grpChg chg="mod">
          <ac:chgData name="Rachel Joyce-Gibbons" userId="3f5b2a781ea11024" providerId="LiveId" clId="{BC77AC9A-B02F-4FB4-8784-3CFB08F75C89}" dt="2022-10-12T22:31:44.967" v="4515"/>
          <ac:grpSpMkLst>
            <pc:docMk/>
            <pc:sldMk cId="257494625" sldId="266"/>
            <ac:grpSpMk id="51" creationId="{B3093221-7132-D82D-BA65-D3E4FB3A2613}"/>
          </ac:grpSpMkLst>
        </pc:grpChg>
        <pc:grpChg chg="mod">
          <ac:chgData name="Rachel Joyce-Gibbons" userId="3f5b2a781ea11024" providerId="LiveId" clId="{BC77AC9A-B02F-4FB4-8784-3CFB08F75C89}" dt="2022-10-12T22:32:05.643" v="4524"/>
          <ac:grpSpMkLst>
            <pc:docMk/>
            <pc:sldMk cId="257494625" sldId="266"/>
            <ac:grpSpMk id="56" creationId="{A3FCCA4B-6DA2-FA9F-9124-D17377AE7EF5}"/>
          </ac:grpSpMkLst>
        </pc:grpChg>
        <pc:grpChg chg="mod">
          <ac:chgData name="Rachel Joyce-Gibbons" userId="3f5b2a781ea11024" providerId="LiveId" clId="{BC77AC9A-B02F-4FB4-8784-3CFB08F75C89}" dt="2022-10-12T22:32:25.460" v="4534"/>
          <ac:grpSpMkLst>
            <pc:docMk/>
            <pc:sldMk cId="257494625" sldId="266"/>
            <ac:grpSpMk id="61" creationId="{DEF7AEAE-5E21-AEFA-2FF3-B3195A419C0B}"/>
          </ac:grpSpMkLst>
        </pc:grpChg>
        <pc:picChg chg="add mod topLvl">
          <ac:chgData name="Rachel Joyce-Gibbons" userId="3f5b2a781ea11024" providerId="LiveId" clId="{BC77AC9A-B02F-4FB4-8784-3CFB08F75C89}" dt="2022-10-13T16:05:16.461" v="5685" actId="1076"/>
          <ac:picMkLst>
            <pc:docMk/>
            <pc:sldMk cId="257494625" sldId="266"/>
            <ac:picMk id="4" creationId="{C9C1409B-9DCB-18FC-B268-9320D8B8E73D}"/>
          </ac:picMkLst>
        </pc:picChg>
        <pc:picChg chg="add mod topLvl">
          <ac:chgData name="Rachel Joyce-Gibbons" userId="3f5b2a781ea11024" providerId="LiveId" clId="{BC77AC9A-B02F-4FB4-8784-3CFB08F75C89}" dt="2022-10-13T16:06:24.887" v="5791" actId="1076"/>
          <ac:picMkLst>
            <pc:docMk/>
            <pc:sldMk cId="257494625" sldId="266"/>
            <ac:picMk id="5" creationId="{0260F519-15DD-2CFC-6BB1-5D7B14585EDC}"/>
          </ac:picMkLst>
        </pc:picChg>
        <pc:picChg chg="add mod topLvl">
          <ac:chgData name="Rachel Joyce-Gibbons" userId="3f5b2a781ea11024" providerId="LiveId" clId="{BC77AC9A-B02F-4FB4-8784-3CFB08F75C89}" dt="2022-10-13T16:04:42.595" v="5672" actId="1076"/>
          <ac:picMkLst>
            <pc:docMk/>
            <pc:sldMk cId="257494625" sldId="266"/>
            <ac:picMk id="6" creationId="{AA7F505C-76F5-833E-4E3C-01E3CD81F9A9}"/>
          </ac:picMkLst>
        </pc:picChg>
        <pc:picChg chg="add mod">
          <ac:chgData name="Rachel Joyce-Gibbons" userId="3f5b2a781ea11024" providerId="LiveId" clId="{BC77AC9A-B02F-4FB4-8784-3CFB08F75C89}" dt="2022-10-12T22:26:25.279" v="4112" actId="571"/>
          <ac:picMkLst>
            <pc:docMk/>
            <pc:sldMk cId="257494625" sldId="266"/>
            <ac:picMk id="34" creationId="{046BC7F4-45AB-3975-32AD-07225CCC7DE6}"/>
          </ac:picMkLst>
        </pc:picChg>
        <pc:picChg chg="add mod">
          <ac:chgData name="Rachel Joyce-Gibbons" userId="3f5b2a781ea11024" providerId="LiveId" clId="{BC77AC9A-B02F-4FB4-8784-3CFB08F75C89}" dt="2022-10-12T22:26:25.279" v="4112" actId="571"/>
          <ac:picMkLst>
            <pc:docMk/>
            <pc:sldMk cId="257494625" sldId="266"/>
            <ac:picMk id="35" creationId="{BA2E09E5-03BF-CDAF-076D-A274F7B6A640}"/>
          </ac:picMkLst>
        </pc:picChg>
        <pc:picChg chg="add mod">
          <ac:chgData name="Rachel Joyce-Gibbons" userId="3f5b2a781ea11024" providerId="LiveId" clId="{BC77AC9A-B02F-4FB4-8784-3CFB08F75C89}" dt="2022-10-12T22:29:05.731" v="4239" actId="571"/>
          <ac:picMkLst>
            <pc:docMk/>
            <pc:sldMk cId="257494625" sldId="266"/>
            <ac:picMk id="39" creationId="{A0FF0620-4D3A-0F30-47F6-2C7488959739}"/>
          </ac:picMkLst>
        </pc:picChg>
        <pc:picChg chg="add mod">
          <ac:chgData name="Rachel Joyce-Gibbons" userId="3f5b2a781ea11024" providerId="LiveId" clId="{BC77AC9A-B02F-4FB4-8784-3CFB08F75C89}" dt="2022-10-12T22:29:05.731" v="4239" actId="571"/>
          <ac:picMkLst>
            <pc:docMk/>
            <pc:sldMk cId="257494625" sldId="266"/>
            <ac:picMk id="40" creationId="{2289617F-7A47-C07E-43D0-00F8A13E8FA8}"/>
          </ac:picMkLst>
        </pc:picChg>
        <pc:inkChg chg="add del">
          <ac:chgData name="Rachel Joyce-Gibbons" userId="3f5b2a781ea11024" providerId="LiveId" clId="{BC77AC9A-B02F-4FB4-8784-3CFB08F75C89}" dt="2022-10-12T22:16:49.901" v="3721" actId="9405"/>
          <ac:inkMkLst>
            <pc:docMk/>
            <pc:sldMk cId="257494625" sldId="266"/>
            <ac:inkMk id="14" creationId="{41852D04-0205-C01D-E140-8FCAC3193EAE}"/>
          </ac:inkMkLst>
        </pc:inkChg>
        <pc:inkChg chg="add del">
          <ac:chgData name="Rachel Joyce-Gibbons" userId="3f5b2a781ea11024" providerId="LiveId" clId="{BC77AC9A-B02F-4FB4-8784-3CFB08F75C89}" dt="2022-10-12T22:16:53.473" v="3723" actId="9405"/>
          <ac:inkMkLst>
            <pc:docMk/>
            <pc:sldMk cId="257494625" sldId="266"/>
            <ac:inkMk id="15" creationId="{985AFA7C-66DF-5BDB-56A3-B76E0D7DC0DB}"/>
          </ac:inkMkLst>
        </pc:inkChg>
        <pc:inkChg chg="add del">
          <ac:chgData name="Rachel Joyce-Gibbons" userId="3f5b2a781ea11024" providerId="LiveId" clId="{BC77AC9A-B02F-4FB4-8784-3CFB08F75C89}" dt="2022-10-12T22:17:06.908" v="3727" actId="9405"/>
          <ac:inkMkLst>
            <pc:docMk/>
            <pc:sldMk cId="257494625" sldId="266"/>
            <ac:inkMk id="16" creationId="{93FA1ADD-E592-77EB-0D5C-6A633D6090C9}"/>
          </ac:inkMkLst>
        </pc:inkChg>
        <pc:inkChg chg="add del">
          <ac:chgData name="Rachel Joyce-Gibbons" userId="3f5b2a781ea11024" providerId="LiveId" clId="{BC77AC9A-B02F-4FB4-8784-3CFB08F75C89}" dt="2022-10-12T22:17:06.013" v="3726" actId="9405"/>
          <ac:inkMkLst>
            <pc:docMk/>
            <pc:sldMk cId="257494625" sldId="266"/>
            <ac:inkMk id="17" creationId="{6B622021-1215-C963-0AEB-C829BDE77E12}"/>
          </ac:inkMkLst>
        </pc:inkChg>
        <pc:inkChg chg="add del">
          <ac:chgData name="Rachel Joyce-Gibbons" userId="3f5b2a781ea11024" providerId="LiveId" clId="{BC77AC9A-B02F-4FB4-8784-3CFB08F75C89}" dt="2022-10-12T22:17:11.216" v="3733" actId="9405"/>
          <ac:inkMkLst>
            <pc:docMk/>
            <pc:sldMk cId="257494625" sldId="266"/>
            <ac:inkMk id="18" creationId="{CB284CAD-790F-2535-DE7A-E9BFDFDFFF5A}"/>
          </ac:inkMkLst>
        </pc:inkChg>
        <pc:inkChg chg="add del">
          <ac:chgData name="Rachel Joyce-Gibbons" userId="3f5b2a781ea11024" providerId="LiveId" clId="{BC77AC9A-B02F-4FB4-8784-3CFB08F75C89}" dt="2022-10-12T22:17:10.999" v="3732" actId="9405"/>
          <ac:inkMkLst>
            <pc:docMk/>
            <pc:sldMk cId="257494625" sldId="266"/>
            <ac:inkMk id="19" creationId="{7B628D8C-FDA5-39EC-960E-880201601ECD}"/>
          </ac:inkMkLst>
        </pc:inkChg>
        <pc:inkChg chg="add del">
          <ac:chgData name="Rachel Joyce-Gibbons" userId="3f5b2a781ea11024" providerId="LiveId" clId="{BC77AC9A-B02F-4FB4-8784-3CFB08F75C89}" dt="2022-10-12T22:17:10.727" v="3731" actId="9405"/>
          <ac:inkMkLst>
            <pc:docMk/>
            <pc:sldMk cId="257494625" sldId="266"/>
            <ac:inkMk id="20" creationId="{4CF9D4E3-F551-9098-8227-BB17E4750CD6}"/>
          </ac:inkMkLst>
        </pc:inkChg>
        <pc:inkChg chg="add del">
          <ac:chgData name="Rachel Joyce-Gibbons" userId="3f5b2a781ea11024" providerId="LiveId" clId="{BC77AC9A-B02F-4FB4-8784-3CFB08F75C89}" dt="2022-10-12T22:17:18.133" v="3737" actId="9405"/>
          <ac:inkMkLst>
            <pc:docMk/>
            <pc:sldMk cId="257494625" sldId="266"/>
            <ac:inkMk id="21" creationId="{DAF77D6C-8B85-A45F-2A40-DCC4EAB9FCD0}"/>
          </ac:inkMkLst>
        </pc:inkChg>
        <pc:inkChg chg="add del">
          <ac:chgData name="Rachel Joyce-Gibbons" userId="3f5b2a781ea11024" providerId="LiveId" clId="{BC77AC9A-B02F-4FB4-8784-3CFB08F75C89}" dt="2022-10-12T22:17:16.814" v="3736" actId="9405"/>
          <ac:inkMkLst>
            <pc:docMk/>
            <pc:sldMk cId="257494625" sldId="266"/>
            <ac:inkMk id="22" creationId="{D90CA823-DA99-345B-C50E-31FF1CABCFFA}"/>
          </ac:inkMkLst>
        </pc:inkChg>
        <pc:inkChg chg="add del">
          <ac:chgData name="Rachel Joyce-Gibbons" userId="3f5b2a781ea11024" providerId="LiveId" clId="{BC77AC9A-B02F-4FB4-8784-3CFB08F75C89}" dt="2022-10-12T22:17:28.535" v="3747" actId="9405"/>
          <ac:inkMkLst>
            <pc:docMk/>
            <pc:sldMk cId="257494625" sldId="266"/>
            <ac:inkMk id="23" creationId="{7F2E39D6-BE0D-1CD7-4D21-205F78459013}"/>
          </ac:inkMkLst>
        </pc:inkChg>
        <pc:inkChg chg="add del">
          <ac:chgData name="Rachel Joyce-Gibbons" userId="3f5b2a781ea11024" providerId="LiveId" clId="{BC77AC9A-B02F-4FB4-8784-3CFB08F75C89}" dt="2022-10-12T22:17:28.057" v="3746" actId="9405"/>
          <ac:inkMkLst>
            <pc:docMk/>
            <pc:sldMk cId="257494625" sldId="266"/>
            <ac:inkMk id="24" creationId="{FE8FAC24-6294-BBD4-36CB-6029F33B97CB}"/>
          </ac:inkMkLst>
        </pc:inkChg>
        <pc:inkChg chg="add del">
          <ac:chgData name="Rachel Joyce-Gibbons" userId="3f5b2a781ea11024" providerId="LiveId" clId="{BC77AC9A-B02F-4FB4-8784-3CFB08F75C89}" dt="2022-10-12T22:17:27.609" v="3745" actId="9405"/>
          <ac:inkMkLst>
            <pc:docMk/>
            <pc:sldMk cId="257494625" sldId="266"/>
            <ac:inkMk id="25" creationId="{2897F6A1-6E4C-E94B-B8CA-1741C9DFD27B}"/>
          </ac:inkMkLst>
        </pc:inkChg>
        <pc:inkChg chg="add del">
          <ac:chgData name="Rachel Joyce-Gibbons" userId="3f5b2a781ea11024" providerId="LiveId" clId="{BC77AC9A-B02F-4FB4-8784-3CFB08F75C89}" dt="2022-10-12T22:17:27.146" v="3744" actId="9405"/>
          <ac:inkMkLst>
            <pc:docMk/>
            <pc:sldMk cId="257494625" sldId="266"/>
            <ac:inkMk id="26" creationId="{4A2AB767-9B7E-5DE1-B566-196BBD42D718}"/>
          </ac:inkMkLst>
        </pc:inkChg>
        <pc:inkChg chg="add del">
          <ac:chgData name="Rachel Joyce-Gibbons" userId="3f5b2a781ea11024" providerId="LiveId" clId="{BC77AC9A-B02F-4FB4-8784-3CFB08F75C89}" dt="2022-10-12T22:17:26.607" v="3743" actId="9405"/>
          <ac:inkMkLst>
            <pc:docMk/>
            <pc:sldMk cId="257494625" sldId="266"/>
            <ac:inkMk id="27" creationId="{E56DBF8A-4421-6663-2C11-FF9FAED43A95}"/>
          </ac:inkMkLst>
        </pc:inkChg>
        <pc:inkChg chg="add del">
          <ac:chgData name="Rachel Joyce-Gibbons" userId="3f5b2a781ea11024" providerId="LiveId" clId="{BC77AC9A-B02F-4FB4-8784-3CFB08F75C89}" dt="2022-10-12T22:31:19.961" v="4497" actId="9405"/>
          <ac:inkMkLst>
            <pc:docMk/>
            <pc:sldMk cId="257494625" sldId="266"/>
            <ac:inkMk id="41" creationId="{1E0A648B-2607-B20A-0A1A-B4142DAC3196}"/>
          </ac:inkMkLst>
        </pc:inkChg>
        <pc:inkChg chg="add del mod">
          <ac:chgData name="Rachel Joyce-Gibbons" userId="3f5b2a781ea11024" providerId="LiveId" clId="{BC77AC9A-B02F-4FB4-8784-3CFB08F75C89}" dt="2022-10-12T22:31:59.899" v="4519"/>
          <ac:inkMkLst>
            <pc:docMk/>
            <pc:sldMk cId="257494625" sldId="266"/>
            <ac:inkMk id="42" creationId="{5A32D4FB-F3EB-DC5A-526C-BDE30D85C1F6}"/>
          </ac:inkMkLst>
        </pc:inkChg>
        <pc:inkChg chg="add del mod">
          <ac:chgData name="Rachel Joyce-Gibbons" userId="3f5b2a781ea11024" providerId="LiveId" clId="{BC77AC9A-B02F-4FB4-8784-3CFB08F75C89}" dt="2022-10-12T22:31:26.062" v="4504" actId="9405"/>
          <ac:inkMkLst>
            <pc:docMk/>
            <pc:sldMk cId="257494625" sldId="266"/>
            <ac:inkMk id="43" creationId="{7FA7BC85-F235-74DC-402D-7D914D3815D3}"/>
          </ac:inkMkLst>
        </pc:inkChg>
        <pc:inkChg chg="add del">
          <ac:chgData name="Rachel Joyce-Gibbons" userId="3f5b2a781ea11024" providerId="LiveId" clId="{BC77AC9A-B02F-4FB4-8784-3CFB08F75C89}" dt="2022-10-12T22:31:24.790" v="4503"/>
          <ac:inkMkLst>
            <pc:docMk/>
            <pc:sldMk cId="257494625" sldId="266"/>
            <ac:inkMk id="44" creationId="{7F1A8C4A-FACC-C8DC-F980-3BFA2FA70860}"/>
          </ac:inkMkLst>
        </pc:inkChg>
        <pc:inkChg chg="add del">
          <ac:chgData name="Rachel Joyce-Gibbons" userId="3f5b2a781ea11024" providerId="LiveId" clId="{BC77AC9A-B02F-4FB4-8784-3CFB08F75C89}" dt="2022-10-12T22:31:32.854" v="4510" actId="9405"/>
          <ac:inkMkLst>
            <pc:docMk/>
            <pc:sldMk cId="257494625" sldId="266"/>
            <ac:inkMk id="46" creationId="{5B9D6623-4C70-5C91-EF72-6FFD7B1379C5}"/>
          </ac:inkMkLst>
        </pc:inkChg>
        <pc:inkChg chg="add del">
          <ac:chgData name="Rachel Joyce-Gibbons" userId="3f5b2a781ea11024" providerId="LiveId" clId="{BC77AC9A-B02F-4FB4-8784-3CFB08F75C89}" dt="2022-10-12T22:31:32.431" v="4509" actId="9405"/>
          <ac:inkMkLst>
            <pc:docMk/>
            <pc:sldMk cId="257494625" sldId="266"/>
            <ac:inkMk id="47" creationId="{8D76AA01-D7AE-ED67-188C-ACF8F19573B5}"/>
          </ac:inkMkLst>
        </pc:inkChg>
        <pc:inkChg chg="add del">
          <ac:chgData name="Rachel Joyce-Gibbons" userId="3f5b2a781ea11024" providerId="LiveId" clId="{BC77AC9A-B02F-4FB4-8784-3CFB08F75C89}" dt="2022-10-12T22:31:31.230" v="4508" actId="9405"/>
          <ac:inkMkLst>
            <pc:docMk/>
            <pc:sldMk cId="257494625" sldId="266"/>
            <ac:inkMk id="48" creationId="{52827CCF-F480-9F13-2E3C-38C64E3895E2}"/>
          </ac:inkMkLst>
        </pc:inkChg>
        <pc:inkChg chg="add mod">
          <ac:chgData name="Rachel Joyce-Gibbons" userId="3f5b2a781ea11024" providerId="LiveId" clId="{BC77AC9A-B02F-4FB4-8784-3CFB08F75C89}" dt="2022-10-12T22:31:44.967" v="4515"/>
          <ac:inkMkLst>
            <pc:docMk/>
            <pc:sldMk cId="257494625" sldId="266"/>
            <ac:inkMk id="49" creationId="{247F8AB3-E58B-FE44-68D9-70D1B4A69FE5}"/>
          </ac:inkMkLst>
        </pc:inkChg>
        <pc:inkChg chg="add del mod">
          <ac:chgData name="Rachel Joyce-Gibbons" userId="3f5b2a781ea11024" providerId="LiveId" clId="{BC77AC9A-B02F-4FB4-8784-3CFB08F75C89}" dt="2022-10-12T22:31:44.967" v="4515"/>
          <ac:inkMkLst>
            <pc:docMk/>
            <pc:sldMk cId="257494625" sldId="266"/>
            <ac:inkMk id="50" creationId="{21CCD6CD-0EFA-5A40-AE24-41CF3EADAACC}"/>
          </ac:inkMkLst>
        </pc:inkChg>
        <pc:inkChg chg="add">
          <ac:chgData name="Rachel Joyce-Gibbons" userId="3f5b2a781ea11024" providerId="LiveId" clId="{BC77AC9A-B02F-4FB4-8784-3CFB08F75C89}" dt="2022-10-12T22:31:47.054" v="4516" actId="9405"/>
          <ac:inkMkLst>
            <pc:docMk/>
            <pc:sldMk cId="257494625" sldId="266"/>
            <ac:inkMk id="52" creationId="{8CF78E85-4264-1858-6EDF-0A79EA853BAA}"/>
          </ac:inkMkLst>
        </pc:inkChg>
        <pc:inkChg chg="add del">
          <ac:chgData name="Rachel Joyce-Gibbons" userId="3f5b2a781ea11024" providerId="LiveId" clId="{BC77AC9A-B02F-4FB4-8784-3CFB08F75C89}" dt="2022-10-12T22:31:59.030" v="4518"/>
          <ac:inkMkLst>
            <pc:docMk/>
            <pc:sldMk cId="257494625" sldId="266"/>
            <ac:inkMk id="53" creationId="{853B123A-FD1D-2E41-A0F5-0F0BC61267B7}"/>
          </ac:inkMkLst>
        </pc:inkChg>
        <pc:inkChg chg="add del mod">
          <ac:chgData name="Rachel Joyce-Gibbons" userId="3f5b2a781ea11024" providerId="LiveId" clId="{BC77AC9A-B02F-4FB4-8784-3CFB08F75C89}" dt="2022-10-12T22:32:07.152" v="4525" actId="9405"/>
          <ac:inkMkLst>
            <pc:docMk/>
            <pc:sldMk cId="257494625" sldId="266"/>
            <ac:inkMk id="54" creationId="{0ABB94C0-1D99-AE45-C656-1552EF90A20F}"/>
          </ac:inkMkLst>
        </pc:inkChg>
        <pc:inkChg chg="add del mod">
          <ac:chgData name="Rachel Joyce-Gibbons" userId="3f5b2a781ea11024" providerId="LiveId" clId="{BC77AC9A-B02F-4FB4-8784-3CFB08F75C89}" dt="2022-10-12T22:32:05.643" v="4524"/>
          <ac:inkMkLst>
            <pc:docMk/>
            <pc:sldMk cId="257494625" sldId="266"/>
            <ac:inkMk id="55" creationId="{C82FE782-A59B-1676-9CF2-86FE856EA3D6}"/>
          </ac:inkMkLst>
        </pc:inkChg>
        <pc:inkChg chg="add del">
          <ac:chgData name="Rachel Joyce-Gibbons" userId="3f5b2a781ea11024" providerId="LiveId" clId="{BC77AC9A-B02F-4FB4-8784-3CFB08F75C89}" dt="2022-10-12T22:32:18.597" v="4527" actId="9405"/>
          <ac:inkMkLst>
            <pc:docMk/>
            <pc:sldMk cId="257494625" sldId="266"/>
            <ac:inkMk id="57" creationId="{A629AB18-517B-7C6F-C52A-61A1DE7DBDAA}"/>
          </ac:inkMkLst>
        </pc:inkChg>
        <pc:inkChg chg="add del">
          <ac:chgData name="Rachel Joyce-Gibbons" userId="3f5b2a781ea11024" providerId="LiveId" clId="{BC77AC9A-B02F-4FB4-8784-3CFB08F75C89}" dt="2022-10-12T22:32:21.241" v="4529" actId="9405"/>
          <ac:inkMkLst>
            <pc:docMk/>
            <pc:sldMk cId="257494625" sldId="266"/>
            <ac:inkMk id="58" creationId="{AEFF0851-E4AF-02D3-93B8-D2E0537685F8}"/>
          </ac:inkMkLst>
        </pc:inkChg>
        <pc:inkChg chg="add mod">
          <ac:chgData name="Rachel Joyce-Gibbons" userId="3f5b2a781ea11024" providerId="LiveId" clId="{BC77AC9A-B02F-4FB4-8784-3CFB08F75C89}" dt="2022-10-12T22:32:25.460" v="4534"/>
          <ac:inkMkLst>
            <pc:docMk/>
            <pc:sldMk cId="257494625" sldId="266"/>
            <ac:inkMk id="59" creationId="{257F485E-5AF8-C999-B196-1E00C041E905}"/>
          </ac:inkMkLst>
        </pc:inkChg>
        <pc:inkChg chg="add del mod">
          <ac:chgData name="Rachel Joyce-Gibbons" userId="3f5b2a781ea11024" providerId="LiveId" clId="{BC77AC9A-B02F-4FB4-8784-3CFB08F75C89}" dt="2022-10-12T22:32:25.460" v="4534"/>
          <ac:inkMkLst>
            <pc:docMk/>
            <pc:sldMk cId="257494625" sldId="266"/>
            <ac:inkMk id="60" creationId="{8D9AF849-DAD6-AD35-02E6-B5C6C684792D}"/>
          </ac:inkMkLst>
        </pc:inkChg>
        <pc:inkChg chg="add">
          <ac:chgData name="Rachel Joyce-Gibbons" userId="3f5b2a781ea11024" providerId="LiveId" clId="{BC77AC9A-B02F-4FB4-8784-3CFB08F75C89}" dt="2022-10-12T22:32:27.248" v="4535" actId="9405"/>
          <ac:inkMkLst>
            <pc:docMk/>
            <pc:sldMk cId="257494625" sldId="266"/>
            <ac:inkMk id="62" creationId="{8E289F4A-B1FD-1999-E3BE-2517A99F310F}"/>
          </ac:inkMkLst>
        </pc:inkChg>
        <pc:cxnChg chg="add del">
          <ac:chgData name="Rachel Joyce-Gibbons" userId="3f5b2a781ea11024" providerId="LiveId" clId="{BC77AC9A-B02F-4FB4-8784-3CFB08F75C89}" dt="2022-10-12T22:14:41.259" v="3706" actId="478"/>
          <ac:cxnSpMkLst>
            <pc:docMk/>
            <pc:sldMk cId="257494625" sldId="266"/>
            <ac:cxnSpMk id="8" creationId="{3CC3E266-E1AC-4F5E-8281-5965CFF69C81}"/>
          </ac:cxnSpMkLst>
        </pc:cxnChg>
        <pc:cxnChg chg="add del mod">
          <ac:chgData name="Rachel Joyce-Gibbons" userId="3f5b2a781ea11024" providerId="LiveId" clId="{BC77AC9A-B02F-4FB4-8784-3CFB08F75C89}" dt="2022-10-12T22:15:11.574" v="3712" actId="478"/>
          <ac:cxnSpMkLst>
            <pc:docMk/>
            <pc:sldMk cId="257494625" sldId="266"/>
            <ac:cxnSpMk id="10" creationId="{049DD5F3-CDF4-837C-F5AE-D5DD37AEEE53}"/>
          </ac:cxnSpMkLst>
        </pc:cxnChg>
      </pc:sldChg>
      <pc:sldChg chg="addSp delSp modSp add mod">
        <pc:chgData name="Rachel Joyce-Gibbons" userId="3f5b2a781ea11024" providerId="LiveId" clId="{BC77AC9A-B02F-4FB4-8784-3CFB08F75C89}" dt="2022-10-12T22:43:01.358" v="5294"/>
        <pc:sldMkLst>
          <pc:docMk/>
          <pc:sldMk cId="292461727" sldId="267"/>
        </pc:sldMkLst>
        <pc:spChg chg="mod">
          <ac:chgData name="Rachel Joyce-Gibbons" userId="3f5b2a781ea11024" providerId="LiveId" clId="{BC77AC9A-B02F-4FB4-8784-3CFB08F75C89}" dt="2022-10-12T22:34:14.012" v="4671" actId="20577"/>
          <ac:spMkLst>
            <pc:docMk/>
            <pc:sldMk cId="292461727" sldId="267"/>
            <ac:spMk id="2" creationId="{EEF692B1-AABC-F4AE-5BB4-E6E6198839E2}"/>
          </ac:spMkLst>
        </pc:spChg>
        <pc:spChg chg="del mod">
          <ac:chgData name="Rachel Joyce-Gibbons" userId="3f5b2a781ea11024" providerId="LiveId" clId="{BC77AC9A-B02F-4FB4-8784-3CFB08F75C89}" dt="2022-10-12T22:41:39.088" v="5287" actId="26606"/>
          <ac:spMkLst>
            <pc:docMk/>
            <pc:sldMk cId="292461727" sldId="267"/>
            <ac:spMk id="3" creationId="{A943E5FE-B835-0171-E41E-1B8332D4EB35}"/>
          </ac:spMkLst>
        </pc:spChg>
        <pc:graphicFrameChg chg="add mod modGraphic">
          <ac:chgData name="Rachel Joyce-Gibbons" userId="3f5b2a781ea11024" providerId="LiveId" clId="{BC77AC9A-B02F-4FB4-8784-3CFB08F75C89}" dt="2022-10-12T22:43:01.358" v="5294"/>
          <ac:graphicFrameMkLst>
            <pc:docMk/>
            <pc:sldMk cId="292461727" sldId="267"/>
            <ac:graphicFrameMk id="51" creationId="{282D3CE4-823F-8815-2EB2-4609F83B6A6F}"/>
          </ac:graphicFrameMkLst>
        </pc:graphicFrameChg>
        <pc:inkChg chg="add mod">
          <ac:chgData name="Rachel Joyce-Gibbons" userId="3f5b2a781ea11024" providerId="LiveId" clId="{BC77AC9A-B02F-4FB4-8784-3CFB08F75C89}" dt="2022-10-12T22:41:39.088" v="5287" actId="26606"/>
          <ac:inkMkLst>
            <pc:docMk/>
            <pc:sldMk cId="292461727" sldId="267"/>
            <ac:inkMk id="12" creationId="{D74E2501-D2AB-E107-3937-F8C14A4F23BE}"/>
          </ac:inkMkLst>
        </pc:inkChg>
        <pc:inkChg chg="add mod">
          <ac:chgData name="Rachel Joyce-Gibbons" userId="3f5b2a781ea11024" providerId="LiveId" clId="{BC77AC9A-B02F-4FB4-8784-3CFB08F75C89}" dt="2022-10-12T22:41:39.088" v="5287" actId="26606"/>
          <ac:inkMkLst>
            <pc:docMk/>
            <pc:sldMk cId="292461727" sldId="267"/>
            <ac:inkMk id="49" creationId="{DA94A770-BC6B-90F9-7E90-009F1BE30A09}"/>
          </ac:inkMkLst>
        </pc:inkChg>
      </pc:sldChg>
      <pc:sldChg chg="addSp delSp modSp add mod setBg addAnim delAnim">
        <pc:chgData name="Rachel Joyce-Gibbons" userId="3f5b2a781ea11024" providerId="LiveId" clId="{BC77AC9A-B02F-4FB4-8784-3CFB08F75C89}" dt="2022-10-12T22:53:16.194" v="5391" actId="478"/>
        <pc:sldMkLst>
          <pc:docMk/>
          <pc:sldMk cId="1745856409" sldId="268"/>
        </pc:sldMkLst>
        <pc:spChg chg="mod">
          <ac:chgData name="Rachel Joyce-Gibbons" userId="3f5b2a781ea11024" providerId="LiveId" clId="{BC77AC9A-B02F-4FB4-8784-3CFB08F75C89}" dt="2022-10-12T22:53:13.821" v="5390" actId="26606"/>
          <ac:spMkLst>
            <pc:docMk/>
            <pc:sldMk cId="1745856409" sldId="268"/>
            <ac:spMk id="2" creationId="{EEF692B1-AABC-F4AE-5BB4-E6E6198839E2}"/>
          </ac:spMkLst>
        </pc:spChg>
        <pc:spChg chg="del mod">
          <ac:chgData name="Rachel Joyce-Gibbons" userId="3f5b2a781ea11024" providerId="LiveId" clId="{BC77AC9A-B02F-4FB4-8784-3CFB08F75C89}" dt="2022-10-12T22:38:52.336" v="5256" actId="478"/>
          <ac:spMkLst>
            <pc:docMk/>
            <pc:sldMk cId="1745856409" sldId="268"/>
            <ac:spMk id="3" creationId="{A943E5FE-B835-0171-E41E-1B8332D4EB35}"/>
          </ac:spMkLst>
        </pc:spChg>
        <pc:spChg chg="add del mod">
          <ac:chgData name="Rachel Joyce-Gibbons" userId="3f5b2a781ea11024" providerId="LiveId" clId="{BC77AC9A-B02F-4FB4-8784-3CFB08F75C89}" dt="2022-10-12T22:39:13.210" v="5257" actId="478"/>
          <ac:spMkLst>
            <pc:docMk/>
            <pc:sldMk cId="1745856409" sldId="268"/>
            <ac:spMk id="5" creationId="{2320872A-7563-48DA-E8A7-AE3244E0EDD3}"/>
          </ac:spMkLst>
        </pc:spChg>
        <pc:spChg chg="add del">
          <ac:chgData name="Rachel Joyce-Gibbons" userId="3f5b2a781ea11024" providerId="LiveId" clId="{BC77AC9A-B02F-4FB4-8784-3CFB08F75C89}" dt="2022-10-12T22:39:46.905" v="5268" actId="26606"/>
          <ac:spMkLst>
            <pc:docMk/>
            <pc:sldMk cId="1745856409" sldId="268"/>
            <ac:spMk id="17" creationId="{DA381740-063A-41A4-836D-85D14980EEF0}"/>
          </ac:spMkLst>
        </pc:spChg>
        <pc:spChg chg="add del">
          <ac:chgData name="Rachel Joyce-Gibbons" userId="3f5b2a781ea11024" providerId="LiveId" clId="{BC77AC9A-B02F-4FB4-8784-3CFB08F75C89}" dt="2022-10-12T22:39:57.692" v="5271" actId="26606"/>
          <ac:spMkLst>
            <pc:docMk/>
            <pc:sldMk cId="1745856409" sldId="268"/>
            <ac:spMk id="18" creationId="{DA381740-063A-41A4-836D-85D14980EEF0}"/>
          </ac:spMkLst>
        </pc:spChg>
        <pc:spChg chg="add del">
          <ac:chgData name="Rachel Joyce-Gibbons" userId="3f5b2a781ea11024" providerId="LiveId" clId="{BC77AC9A-B02F-4FB4-8784-3CFB08F75C89}" dt="2022-10-12T22:39:46.905" v="5268" actId="26606"/>
          <ac:spMkLst>
            <pc:docMk/>
            <pc:sldMk cId="1745856409" sldId="268"/>
            <ac:spMk id="19" creationId="{32D45EE4-C4F0-4F72-B1C6-39F596D138A9}"/>
          </ac:spMkLst>
        </pc:spChg>
        <pc:spChg chg="add del">
          <ac:chgData name="Rachel Joyce-Gibbons" userId="3f5b2a781ea11024" providerId="LiveId" clId="{BC77AC9A-B02F-4FB4-8784-3CFB08F75C89}" dt="2022-10-12T22:39:57.692" v="5271" actId="26606"/>
          <ac:spMkLst>
            <pc:docMk/>
            <pc:sldMk cId="1745856409" sldId="268"/>
            <ac:spMk id="20" creationId="{678CC48C-9275-4EFA-9B84-8E818500B9C1}"/>
          </ac:spMkLst>
        </pc:spChg>
        <pc:spChg chg="add del">
          <ac:chgData name="Rachel Joyce-Gibbons" userId="3f5b2a781ea11024" providerId="LiveId" clId="{BC77AC9A-B02F-4FB4-8784-3CFB08F75C89}" dt="2022-10-12T22:39:46.905" v="5268" actId="26606"/>
          <ac:spMkLst>
            <pc:docMk/>
            <pc:sldMk cId="1745856409" sldId="268"/>
            <ac:spMk id="21" creationId="{8C459BAD-4279-4A9D-B0C5-662C5F5ED21F}"/>
          </ac:spMkLst>
        </pc:spChg>
        <pc:spChg chg="add del">
          <ac:chgData name="Rachel Joyce-Gibbons" userId="3f5b2a781ea11024" providerId="LiveId" clId="{BC77AC9A-B02F-4FB4-8784-3CFB08F75C89}" dt="2022-10-12T22:39:57.692" v="5271" actId="26606"/>
          <ac:spMkLst>
            <pc:docMk/>
            <pc:sldMk cId="1745856409" sldId="268"/>
            <ac:spMk id="22" creationId="{0A324144-E9CF-4B12-A53E-FAC0D281D8B0}"/>
          </ac:spMkLst>
        </pc:spChg>
        <pc:spChg chg="add del">
          <ac:chgData name="Rachel Joyce-Gibbons" userId="3f5b2a781ea11024" providerId="LiveId" clId="{BC77AC9A-B02F-4FB4-8784-3CFB08F75C89}" dt="2022-10-12T22:39:46.905" v="5268" actId="26606"/>
          <ac:spMkLst>
            <pc:docMk/>
            <pc:sldMk cId="1745856409" sldId="268"/>
            <ac:spMk id="23" creationId="{0953BC39-9D68-40BE-BF3C-5C4EB782AF94}"/>
          </ac:spMkLst>
        </pc:spChg>
        <pc:spChg chg="add del">
          <ac:chgData name="Rachel Joyce-Gibbons" userId="3f5b2a781ea11024" providerId="LiveId" clId="{BC77AC9A-B02F-4FB4-8784-3CFB08F75C89}" dt="2022-10-12T22:53:13.821" v="5390" actId="26606"/>
          <ac:spMkLst>
            <pc:docMk/>
            <pc:sldMk cId="1745856409" sldId="268"/>
            <ac:spMk id="24" creationId="{DA381740-063A-41A4-836D-85D14980EEF0}"/>
          </ac:spMkLst>
        </pc:spChg>
        <pc:spChg chg="add del">
          <ac:chgData name="Rachel Joyce-Gibbons" userId="3f5b2a781ea11024" providerId="LiveId" clId="{BC77AC9A-B02F-4FB4-8784-3CFB08F75C89}" dt="2022-10-12T22:53:13.821" v="5390" actId="26606"/>
          <ac:spMkLst>
            <pc:docMk/>
            <pc:sldMk cId="1745856409" sldId="268"/>
            <ac:spMk id="25" creationId="{32D45EE4-C4F0-4F72-B1C6-39F596D138A9}"/>
          </ac:spMkLst>
        </pc:spChg>
        <pc:spChg chg="add del">
          <ac:chgData name="Rachel Joyce-Gibbons" userId="3f5b2a781ea11024" providerId="LiveId" clId="{BC77AC9A-B02F-4FB4-8784-3CFB08F75C89}" dt="2022-10-12T22:53:13.821" v="5390" actId="26606"/>
          <ac:spMkLst>
            <pc:docMk/>
            <pc:sldMk cId="1745856409" sldId="268"/>
            <ac:spMk id="26" creationId="{8C459BAD-4279-4A9D-B0C5-662C5F5ED21F}"/>
          </ac:spMkLst>
        </pc:spChg>
        <pc:spChg chg="add del">
          <ac:chgData name="Rachel Joyce-Gibbons" userId="3f5b2a781ea11024" providerId="LiveId" clId="{BC77AC9A-B02F-4FB4-8784-3CFB08F75C89}" dt="2022-10-12T22:53:13.821" v="5390" actId="26606"/>
          <ac:spMkLst>
            <pc:docMk/>
            <pc:sldMk cId="1745856409" sldId="268"/>
            <ac:spMk id="27" creationId="{0953BC39-9D68-40BE-BF3C-5C4EB782AF94}"/>
          </ac:spMkLst>
        </pc:spChg>
        <pc:spChg chg="add del">
          <ac:chgData name="Rachel Joyce-Gibbons" userId="3f5b2a781ea11024" providerId="LiveId" clId="{BC77AC9A-B02F-4FB4-8784-3CFB08F75C89}" dt="2022-10-12T22:53:13.767" v="5389" actId="26606"/>
          <ac:spMkLst>
            <pc:docMk/>
            <pc:sldMk cId="1745856409" sldId="268"/>
            <ac:spMk id="32" creationId="{DA381740-063A-41A4-836D-85D14980EEF0}"/>
          </ac:spMkLst>
        </pc:spChg>
        <pc:spChg chg="add del">
          <ac:chgData name="Rachel Joyce-Gibbons" userId="3f5b2a781ea11024" providerId="LiveId" clId="{BC77AC9A-B02F-4FB4-8784-3CFB08F75C89}" dt="2022-10-12T22:53:13.767" v="5389" actId="26606"/>
          <ac:spMkLst>
            <pc:docMk/>
            <pc:sldMk cId="1745856409" sldId="268"/>
            <ac:spMk id="34" creationId="{943CAA20-3569-4189-9E48-239A229A86CA}"/>
          </ac:spMkLst>
        </pc:spChg>
        <pc:spChg chg="add del">
          <ac:chgData name="Rachel Joyce-Gibbons" userId="3f5b2a781ea11024" providerId="LiveId" clId="{BC77AC9A-B02F-4FB4-8784-3CFB08F75C89}" dt="2022-10-12T22:53:13.767" v="5389" actId="26606"/>
          <ac:spMkLst>
            <pc:docMk/>
            <pc:sldMk cId="1745856409" sldId="268"/>
            <ac:spMk id="36" creationId="{DA542B6D-E775-4832-91DC-2D20F857813A}"/>
          </ac:spMkLst>
        </pc:spChg>
        <pc:spChg chg="add">
          <ac:chgData name="Rachel Joyce-Gibbons" userId="3f5b2a781ea11024" providerId="LiveId" clId="{BC77AC9A-B02F-4FB4-8784-3CFB08F75C89}" dt="2022-10-12T22:53:13.821" v="5390" actId="26606"/>
          <ac:spMkLst>
            <pc:docMk/>
            <pc:sldMk cId="1745856409" sldId="268"/>
            <ac:spMk id="38" creationId="{3FCFB1DE-0B7E-48CC-BA90-B2AB0889F9D6}"/>
          </ac:spMkLst>
        </pc:spChg>
        <pc:spChg chg="add">
          <ac:chgData name="Rachel Joyce-Gibbons" userId="3f5b2a781ea11024" providerId="LiveId" clId="{BC77AC9A-B02F-4FB4-8784-3CFB08F75C89}" dt="2022-10-12T22:53:13.821" v="5390" actId="26606"/>
          <ac:spMkLst>
            <pc:docMk/>
            <pc:sldMk cId="1745856409" sldId="268"/>
            <ac:spMk id="39" creationId="{DA381740-063A-41A4-836D-85D14980EEF0}"/>
          </ac:spMkLst>
        </pc:spChg>
        <pc:spChg chg="add">
          <ac:chgData name="Rachel Joyce-Gibbons" userId="3f5b2a781ea11024" providerId="LiveId" clId="{BC77AC9A-B02F-4FB4-8784-3CFB08F75C89}" dt="2022-10-12T22:53:13.821" v="5390" actId="26606"/>
          <ac:spMkLst>
            <pc:docMk/>
            <pc:sldMk cId="1745856409" sldId="268"/>
            <ac:spMk id="40" creationId="{337940BB-FBC4-492E-BD92-3B7B914D0EAE}"/>
          </ac:spMkLst>
        </pc:spChg>
        <pc:picChg chg="add del">
          <ac:chgData name="Rachel Joyce-Gibbons" userId="3f5b2a781ea11024" providerId="LiveId" clId="{BC77AC9A-B02F-4FB4-8784-3CFB08F75C89}" dt="2022-10-12T22:39:57.692" v="5271" actId="26606"/>
          <ac:picMkLst>
            <pc:docMk/>
            <pc:sldMk cId="1745856409" sldId="268"/>
            <ac:picMk id="14" creationId="{051309C0-1AE5-6A97-3151-591C7C6D0ED2}"/>
          </ac:picMkLst>
        </pc:picChg>
        <pc:picChg chg="add del">
          <ac:chgData name="Rachel Joyce-Gibbons" userId="3f5b2a781ea11024" providerId="LiveId" clId="{BC77AC9A-B02F-4FB4-8784-3CFB08F75C89}" dt="2022-10-12T22:53:16.194" v="5391" actId="478"/>
          <ac:picMkLst>
            <pc:docMk/>
            <pc:sldMk cId="1745856409" sldId="268"/>
            <ac:picMk id="31" creationId="{B9ED48B2-4D33-AF88-E603-992A52EF7F4C}"/>
          </ac:picMkLst>
        </pc:picChg>
        <pc:inkChg chg="add mod">
          <ac:chgData name="Rachel Joyce-Gibbons" userId="3f5b2a781ea11024" providerId="LiveId" clId="{BC77AC9A-B02F-4FB4-8784-3CFB08F75C89}" dt="2022-10-12T22:39:46.905" v="5268" actId="26606"/>
          <ac:inkMkLst>
            <pc:docMk/>
            <pc:sldMk cId="1745856409" sldId="268"/>
            <ac:inkMk id="12" creationId="{D74E2501-D2AB-E107-3937-F8C14A4F23BE}"/>
          </ac:inkMkLst>
        </pc:inkChg>
        <pc:inkChg chg="del">
          <ac:chgData name="Rachel Joyce-Gibbons" userId="3f5b2a781ea11024" providerId="LiveId" clId="{BC77AC9A-B02F-4FB4-8784-3CFB08F75C89}" dt="2022-10-12T22:39:15.957" v="5258" actId="478"/>
          <ac:inkMkLst>
            <pc:docMk/>
            <pc:sldMk cId="1745856409" sldId="268"/>
            <ac:inkMk id="49" creationId="{DA94A770-BC6B-90F9-7E90-009F1BE30A09}"/>
          </ac:inkMkLst>
        </pc:inkChg>
      </pc:sldChg>
      <pc:sldChg chg="new del">
        <pc:chgData name="Rachel Joyce-Gibbons" userId="3f5b2a781ea11024" providerId="LiveId" clId="{BC77AC9A-B02F-4FB4-8784-3CFB08F75C89}" dt="2022-10-12T22:38:38.117" v="5243" actId="2696"/>
        <pc:sldMkLst>
          <pc:docMk/>
          <pc:sldMk cId="2179025195" sldId="268"/>
        </pc:sldMkLst>
      </pc:sldChg>
      <pc:sldChg chg="new del">
        <pc:chgData name="Rachel Joyce-Gibbons" userId="3f5b2a781ea11024" providerId="LiveId" clId="{BC77AC9A-B02F-4FB4-8784-3CFB08F75C89}" dt="2022-10-12T22:38:29.543" v="5241" actId="2696"/>
        <pc:sldMkLst>
          <pc:docMk/>
          <pc:sldMk cId="3733325568" sldId="268"/>
        </pc:sldMkLst>
      </pc:sldChg>
      <pc:sldChg chg="addSp delSp modSp add mod ord setBg setFolMasterObjs">
        <pc:chgData name="Rachel Joyce-Gibbons" userId="3f5b2a781ea11024" providerId="LiveId" clId="{BC77AC9A-B02F-4FB4-8784-3CFB08F75C89}" dt="2022-10-12T22:51:17.275" v="5386" actId="20577"/>
        <pc:sldMkLst>
          <pc:docMk/>
          <pc:sldMk cId="3593417266" sldId="269"/>
        </pc:sldMkLst>
        <pc:spChg chg="mod">
          <ac:chgData name="Rachel Joyce-Gibbons" userId="3f5b2a781ea11024" providerId="LiveId" clId="{BC77AC9A-B02F-4FB4-8784-3CFB08F75C89}" dt="2022-10-12T22:49:36.476" v="5364" actId="26606"/>
          <ac:spMkLst>
            <pc:docMk/>
            <pc:sldMk cId="3593417266" sldId="269"/>
            <ac:spMk id="2" creationId="{EEF692B1-AABC-F4AE-5BB4-E6E6198839E2}"/>
          </ac:spMkLst>
        </pc:spChg>
        <pc:spChg chg="add del">
          <ac:chgData name="Rachel Joyce-Gibbons" userId="3f5b2a781ea11024" providerId="LiveId" clId="{BC77AC9A-B02F-4FB4-8784-3CFB08F75C89}" dt="2022-10-12T22:40:16.422" v="5279" actId="26606"/>
          <ac:spMkLst>
            <pc:docMk/>
            <pc:sldMk cId="3593417266" sldId="269"/>
            <ac:spMk id="3" creationId="{A943E5FE-B835-0171-E41E-1B8332D4EB35}"/>
          </ac:spMkLst>
        </pc:spChg>
        <pc:spChg chg="add del">
          <ac:chgData name="Rachel Joyce-Gibbons" userId="3f5b2a781ea11024" providerId="LiveId" clId="{BC77AC9A-B02F-4FB4-8784-3CFB08F75C89}" dt="2022-10-12T22:48:15.861" v="5350" actId="26606"/>
          <ac:spMkLst>
            <pc:docMk/>
            <pc:sldMk cId="3593417266" sldId="269"/>
            <ac:spMk id="60" creationId="{2E442304-DDBD-4F7B-8017-36BCC863FB40}"/>
          </ac:spMkLst>
        </pc:spChg>
        <pc:spChg chg="add del">
          <ac:chgData name="Rachel Joyce-Gibbons" userId="3f5b2a781ea11024" providerId="LiveId" clId="{BC77AC9A-B02F-4FB4-8784-3CFB08F75C89}" dt="2022-10-12T22:48:15.861" v="5350" actId="26606"/>
          <ac:spMkLst>
            <pc:docMk/>
            <pc:sldMk cId="3593417266" sldId="269"/>
            <ac:spMk id="62" creationId="{535742DD-1B16-4E9D-B715-0D74B4574A68}"/>
          </ac:spMkLst>
        </pc:spChg>
        <pc:spChg chg="add del">
          <ac:chgData name="Rachel Joyce-Gibbons" userId="3f5b2a781ea11024" providerId="LiveId" clId="{BC77AC9A-B02F-4FB4-8784-3CFB08F75C89}" dt="2022-10-12T22:48:24.511" v="5352" actId="26606"/>
          <ac:spMkLst>
            <pc:docMk/>
            <pc:sldMk cId="3593417266" sldId="269"/>
            <ac:spMk id="64" creationId="{2E442304-DDBD-4F7B-8017-36BCC863FB40}"/>
          </ac:spMkLst>
        </pc:spChg>
        <pc:spChg chg="add del">
          <ac:chgData name="Rachel Joyce-Gibbons" userId="3f5b2a781ea11024" providerId="LiveId" clId="{BC77AC9A-B02F-4FB4-8784-3CFB08F75C89}" dt="2022-10-12T22:48:24.511" v="5352" actId="26606"/>
          <ac:spMkLst>
            <pc:docMk/>
            <pc:sldMk cId="3593417266" sldId="269"/>
            <ac:spMk id="65" creationId="{535742DD-1B16-4E9D-B715-0D74B4574A68}"/>
          </ac:spMkLst>
        </pc:spChg>
        <pc:spChg chg="add del">
          <ac:chgData name="Rachel Joyce-Gibbons" userId="3f5b2a781ea11024" providerId="LiveId" clId="{BC77AC9A-B02F-4FB4-8784-3CFB08F75C89}" dt="2022-10-12T22:48:27.169" v="5354" actId="26606"/>
          <ac:spMkLst>
            <pc:docMk/>
            <pc:sldMk cId="3593417266" sldId="269"/>
            <ac:spMk id="67" creationId="{247B6BBF-09F2-4A29-AE4E-3771E2924817}"/>
          </ac:spMkLst>
        </pc:spChg>
        <pc:spChg chg="add del">
          <ac:chgData name="Rachel Joyce-Gibbons" userId="3f5b2a781ea11024" providerId="LiveId" clId="{BC77AC9A-B02F-4FB4-8784-3CFB08F75C89}" dt="2022-10-12T22:48:27.169" v="5354" actId="26606"/>
          <ac:spMkLst>
            <pc:docMk/>
            <pc:sldMk cId="3593417266" sldId="269"/>
            <ac:spMk id="68" creationId="{535742DD-1B16-4E9D-B715-0D74B4574A68}"/>
          </ac:spMkLst>
        </pc:spChg>
        <pc:spChg chg="add del">
          <ac:chgData name="Rachel Joyce-Gibbons" userId="3f5b2a781ea11024" providerId="LiveId" clId="{BC77AC9A-B02F-4FB4-8784-3CFB08F75C89}" dt="2022-10-12T22:48:30.450" v="5356" actId="26606"/>
          <ac:spMkLst>
            <pc:docMk/>
            <pc:sldMk cId="3593417266" sldId="269"/>
            <ac:spMk id="70" creationId="{247B6BBF-09F2-4A29-AE4E-3771E2924817}"/>
          </ac:spMkLst>
        </pc:spChg>
        <pc:spChg chg="add del">
          <ac:chgData name="Rachel Joyce-Gibbons" userId="3f5b2a781ea11024" providerId="LiveId" clId="{BC77AC9A-B02F-4FB4-8784-3CFB08F75C89}" dt="2022-10-12T22:48:30.450" v="5356" actId="26606"/>
          <ac:spMkLst>
            <pc:docMk/>
            <pc:sldMk cId="3593417266" sldId="269"/>
            <ac:spMk id="71" creationId="{535742DD-1B16-4E9D-B715-0D74B4574A68}"/>
          </ac:spMkLst>
        </pc:spChg>
        <pc:spChg chg="add del">
          <ac:chgData name="Rachel Joyce-Gibbons" userId="3f5b2a781ea11024" providerId="LiveId" clId="{BC77AC9A-B02F-4FB4-8784-3CFB08F75C89}" dt="2022-10-12T22:49:01.425" v="5360" actId="26606"/>
          <ac:spMkLst>
            <pc:docMk/>
            <pc:sldMk cId="3593417266" sldId="269"/>
            <ac:spMk id="73" creationId="{2E442304-DDBD-4F7B-8017-36BCC863FB40}"/>
          </ac:spMkLst>
        </pc:spChg>
        <pc:spChg chg="add del">
          <ac:chgData name="Rachel Joyce-Gibbons" userId="3f5b2a781ea11024" providerId="LiveId" clId="{BC77AC9A-B02F-4FB4-8784-3CFB08F75C89}" dt="2022-10-12T22:49:01.425" v="5360" actId="26606"/>
          <ac:spMkLst>
            <pc:docMk/>
            <pc:sldMk cId="3593417266" sldId="269"/>
            <ac:spMk id="74" creationId="{535742DD-1B16-4E9D-B715-0D74B4574A68}"/>
          </ac:spMkLst>
        </pc:spChg>
        <pc:spChg chg="add del">
          <ac:chgData name="Rachel Joyce-Gibbons" userId="3f5b2a781ea11024" providerId="LiveId" clId="{BC77AC9A-B02F-4FB4-8784-3CFB08F75C89}" dt="2022-10-12T22:49:36.476" v="5364" actId="26606"/>
          <ac:spMkLst>
            <pc:docMk/>
            <pc:sldMk cId="3593417266" sldId="269"/>
            <ac:spMk id="79" creationId="{2E442304-DDBD-4F7B-8017-36BCC863FB40}"/>
          </ac:spMkLst>
        </pc:spChg>
        <pc:spChg chg="add del">
          <ac:chgData name="Rachel Joyce-Gibbons" userId="3f5b2a781ea11024" providerId="LiveId" clId="{BC77AC9A-B02F-4FB4-8784-3CFB08F75C89}" dt="2022-10-12T22:49:36.476" v="5364" actId="26606"/>
          <ac:spMkLst>
            <pc:docMk/>
            <pc:sldMk cId="3593417266" sldId="269"/>
            <ac:spMk id="81" creationId="{535742DD-1B16-4E9D-B715-0D74B4574A68}"/>
          </ac:spMkLst>
        </pc:spChg>
        <pc:spChg chg="add">
          <ac:chgData name="Rachel Joyce-Gibbons" userId="3f5b2a781ea11024" providerId="LiveId" clId="{BC77AC9A-B02F-4FB4-8784-3CFB08F75C89}" dt="2022-10-12T22:49:36.476" v="5364" actId="26606"/>
          <ac:spMkLst>
            <pc:docMk/>
            <pc:sldMk cId="3593417266" sldId="269"/>
            <ac:spMk id="86" creationId="{247B6BBF-09F2-4A29-AE4E-3771E2924817}"/>
          </ac:spMkLst>
        </pc:spChg>
        <pc:spChg chg="add">
          <ac:chgData name="Rachel Joyce-Gibbons" userId="3f5b2a781ea11024" providerId="LiveId" clId="{BC77AC9A-B02F-4FB4-8784-3CFB08F75C89}" dt="2022-10-12T22:49:36.476" v="5364" actId="26606"/>
          <ac:spMkLst>
            <pc:docMk/>
            <pc:sldMk cId="3593417266" sldId="269"/>
            <ac:spMk id="88" creationId="{535742DD-1B16-4E9D-B715-0D74B4574A68}"/>
          </ac:spMkLst>
        </pc:spChg>
        <pc:graphicFrameChg chg="add del">
          <ac:chgData name="Rachel Joyce-Gibbons" userId="3f5b2a781ea11024" providerId="LiveId" clId="{BC77AC9A-B02F-4FB4-8784-3CFB08F75C89}" dt="2022-10-12T22:40:14.906" v="5276" actId="26606"/>
          <ac:graphicFrameMkLst>
            <pc:docMk/>
            <pc:sldMk cId="3593417266" sldId="269"/>
            <ac:graphicFrameMk id="51" creationId="{4DB4B12A-FB87-AF27-887F-D1222B38075F}"/>
          </ac:graphicFrameMkLst>
        </pc:graphicFrameChg>
        <pc:graphicFrameChg chg="add del">
          <ac:chgData name="Rachel Joyce-Gibbons" userId="3f5b2a781ea11024" providerId="LiveId" clId="{BC77AC9A-B02F-4FB4-8784-3CFB08F75C89}" dt="2022-10-12T22:40:16.381" v="5278" actId="26606"/>
          <ac:graphicFrameMkLst>
            <pc:docMk/>
            <pc:sldMk cId="3593417266" sldId="269"/>
            <ac:graphicFrameMk id="53" creationId="{0F218729-DF95-2810-BF4A-B68839177416}"/>
          </ac:graphicFrameMkLst>
        </pc:graphicFrameChg>
        <pc:graphicFrameChg chg="add mod modGraphic">
          <ac:chgData name="Rachel Joyce-Gibbons" userId="3f5b2a781ea11024" providerId="LiveId" clId="{BC77AC9A-B02F-4FB4-8784-3CFB08F75C89}" dt="2022-10-12T22:51:17.275" v="5386" actId="20577"/>
          <ac:graphicFrameMkLst>
            <pc:docMk/>
            <pc:sldMk cId="3593417266" sldId="269"/>
            <ac:graphicFrameMk id="55" creationId="{4DB4B12A-FB87-AF27-887F-D1222B38075F}"/>
          </ac:graphicFrameMkLst>
        </pc:graphicFrameChg>
        <pc:inkChg chg="add mod">
          <ac:chgData name="Rachel Joyce-Gibbons" userId="3f5b2a781ea11024" providerId="LiveId" clId="{BC77AC9A-B02F-4FB4-8784-3CFB08F75C89}" dt="2022-10-12T22:40:16.422" v="5279" actId="26606"/>
          <ac:inkMkLst>
            <pc:docMk/>
            <pc:sldMk cId="3593417266" sldId="269"/>
            <ac:inkMk id="12" creationId="{D74E2501-D2AB-E107-3937-F8C14A4F23BE}"/>
          </ac:inkMkLst>
        </pc:inkChg>
        <pc:inkChg chg="add del mod">
          <ac:chgData name="Rachel Joyce-Gibbons" userId="3f5b2a781ea11024" providerId="LiveId" clId="{BC77AC9A-B02F-4FB4-8784-3CFB08F75C89}" dt="2022-10-12T22:48:52.180" v="5359" actId="478"/>
          <ac:inkMkLst>
            <pc:docMk/>
            <pc:sldMk cId="3593417266" sldId="269"/>
            <ac:inkMk id="49" creationId="{DA94A770-BC6B-90F9-7E90-009F1BE30A09}"/>
          </ac:inkMkLst>
        </pc:inkChg>
      </pc:sldChg>
      <pc:sldChg chg="addSp delSp modSp new mod">
        <pc:chgData name="Rachel Joyce-Gibbons" userId="3f5b2a781ea11024" providerId="LiveId" clId="{BC77AC9A-B02F-4FB4-8784-3CFB08F75C89}" dt="2022-10-13T16:02:11.492" v="5650" actId="478"/>
        <pc:sldMkLst>
          <pc:docMk/>
          <pc:sldMk cId="4225403801" sldId="270"/>
        </pc:sldMkLst>
        <pc:spChg chg="mod">
          <ac:chgData name="Rachel Joyce-Gibbons" userId="3f5b2a781ea11024" providerId="LiveId" clId="{BC77AC9A-B02F-4FB4-8784-3CFB08F75C89}" dt="2022-10-13T15:59:24.455" v="5473" actId="20577"/>
          <ac:spMkLst>
            <pc:docMk/>
            <pc:sldMk cId="4225403801" sldId="270"/>
            <ac:spMk id="2" creationId="{5F0DCE1C-5D2C-412A-B9DA-E3C6DAD705D6}"/>
          </ac:spMkLst>
        </pc:spChg>
        <pc:spChg chg="add del">
          <ac:chgData name="Rachel Joyce-Gibbons" userId="3f5b2a781ea11024" providerId="LiveId" clId="{BC77AC9A-B02F-4FB4-8784-3CFB08F75C89}" dt="2022-10-13T16:00:05.812" v="5505" actId="478"/>
          <ac:spMkLst>
            <pc:docMk/>
            <pc:sldMk cId="4225403801" sldId="270"/>
            <ac:spMk id="3" creationId="{DC5B2580-C834-5CDC-217C-407C4BBCFB36}"/>
          </ac:spMkLst>
        </pc:spChg>
        <pc:spChg chg="add mod">
          <ac:chgData name="Rachel Joyce-Gibbons" userId="3f5b2a781ea11024" providerId="LiveId" clId="{BC77AC9A-B02F-4FB4-8784-3CFB08F75C89}" dt="2022-10-13T16:01:20.507" v="5572" actId="1076"/>
          <ac:spMkLst>
            <pc:docMk/>
            <pc:sldMk cId="4225403801" sldId="270"/>
            <ac:spMk id="7" creationId="{827A599E-F333-26B3-9396-3EE74B3D568B}"/>
          </ac:spMkLst>
        </pc:spChg>
        <pc:spChg chg="add mod">
          <ac:chgData name="Rachel Joyce-Gibbons" userId="3f5b2a781ea11024" providerId="LiveId" clId="{BC77AC9A-B02F-4FB4-8784-3CFB08F75C89}" dt="2022-10-13T16:01:45.223" v="5609" actId="1076"/>
          <ac:spMkLst>
            <pc:docMk/>
            <pc:sldMk cId="4225403801" sldId="270"/>
            <ac:spMk id="8" creationId="{C3C6DC30-72C6-CAF0-85CE-B1E93A2504D8}"/>
          </ac:spMkLst>
        </pc:spChg>
        <pc:spChg chg="add del mod">
          <ac:chgData name="Rachel Joyce-Gibbons" userId="3f5b2a781ea11024" providerId="LiveId" clId="{BC77AC9A-B02F-4FB4-8784-3CFB08F75C89}" dt="2022-10-13T16:02:11.492" v="5650" actId="478"/>
          <ac:spMkLst>
            <pc:docMk/>
            <pc:sldMk cId="4225403801" sldId="270"/>
            <ac:spMk id="9" creationId="{ED12E86B-F8A2-B814-C4E3-BB21C3D19B18}"/>
          </ac:spMkLst>
        </pc:spChg>
        <pc:graphicFrameChg chg="add del mod">
          <ac:chgData name="Rachel Joyce-Gibbons" userId="3f5b2a781ea11024" providerId="LiveId" clId="{BC77AC9A-B02F-4FB4-8784-3CFB08F75C89}" dt="2022-10-13T15:59:45.345" v="5493"/>
          <ac:graphicFrameMkLst>
            <pc:docMk/>
            <pc:sldMk cId="4225403801" sldId="270"/>
            <ac:graphicFrameMk id="4" creationId="{713AF326-5DCD-DCDC-3AE7-12C25149D85A}"/>
          </ac:graphicFrameMkLst>
        </pc:graphicFrameChg>
        <pc:graphicFrameChg chg="add del mod">
          <ac:chgData name="Rachel Joyce-Gibbons" userId="3f5b2a781ea11024" providerId="LiveId" clId="{BC77AC9A-B02F-4FB4-8784-3CFB08F75C89}" dt="2022-10-13T15:59:56.350" v="5500"/>
          <ac:graphicFrameMkLst>
            <pc:docMk/>
            <pc:sldMk cId="4225403801" sldId="270"/>
            <ac:graphicFrameMk id="5" creationId="{FCAA5E6E-1FFE-6BF0-754D-D5E4A35005C2}"/>
          </ac:graphicFrameMkLst>
        </pc:graphicFrameChg>
        <pc:graphicFrameChg chg="add mod">
          <ac:chgData name="Rachel Joyce-Gibbons" userId="3f5b2a781ea11024" providerId="LiveId" clId="{BC77AC9A-B02F-4FB4-8784-3CFB08F75C89}" dt="2022-10-13T16:00:38.584" v="5509" actId="1076"/>
          <ac:graphicFrameMkLst>
            <pc:docMk/>
            <pc:sldMk cId="4225403801" sldId="270"/>
            <ac:graphicFrameMk id="6" creationId="{C926106B-1570-7C29-D4CC-24F5E212200D}"/>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5">
                  <a:shade val="58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010-4FE7-92D6-16676E07EACE}"/>
              </c:ext>
            </c:extLst>
          </c:dPt>
          <c:dPt>
            <c:idx val="1"/>
            <c:bubble3D val="0"/>
            <c:spPr>
              <a:solidFill>
                <a:schemeClr val="accent5">
                  <a:shade val="86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010-4FE7-92D6-16676E07EACE}"/>
              </c:ext>
            </c:extLst>
          </c:dPt>
          <c:dPt>
            <c:idx val="2"/>
            <c:bubble3D val="0"/>
            <c:spPr>
              <a:solidFill>
                <a:schemeClr val="accent5">
                  <a:tint val="86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010-4FE7-92D6-16676E07EACE}"/>
              </c:ext>
            </c:extLst>
          </c:dPt>
          <c:dPt>
            <c:idx val="3"/>
            <c:bubble3D val="0"/>
            <c:spPr>
              <a:solidFill>
                <a:schemeClr val="accent5">
                  <a:tint val="58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010-4FE7-92D6-16676E07EAC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3"/>
                <c:pt idx="0">
                  <c:v>Veg</c:v>
                </c:pt>
                <c:pt idx="1">
                  <c:v>Shop</c:v>
                </c:pt>
                <c:pt idx="2">
                  <c:v>Livestock</c:v>
                </c:pt>
              </c:strCache>
            </c:strRef>
          </c:cat>
          <c:val>
            <c:numRef>
              <c:f>Sheet1!$B$2:$B$5</c:f>
              <c:numCache>
                <c:formatCode>0.0%</c:formatCode>
                <c:ptCount val="4"/>
                <c:pt idx="0">
                  <c:v>0.81807592922111061</c:v>
                </c:pt>
                <c:pt idx="1">
                  <c:v>0.1468780510556669</c:v>
                </c:pt>
                <c:pt idx="2">
                  <c:v>3.5046019723222431E-2</c:v>
                </c:pt>
              </c:numCache>
            </c:numRef>
          </c:val>
          <c:extLst>
            <c:ext xmlns:c16="http://schemas.microsoft.com/office/drawing/2014/chart" uri="{C3380CC4-5D6E-409C-BE32-E72D297353CC}">
              <c16:uniqueId val="{00000000-2A48-4A4F-BD5D-D71790FC211C}"/>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1B46A3-5A77-4500-91A4-4DA4737308AF}" type="doc">
      <dgm:prSet loTypeId="urn:microsoft.com/office/officeart/2005/8/layout/hList1" loCatId="list" qsTypeId="urn:microsoft.com/office/officeart/2005/8/quickstyle/simple1" qsCatId="simple" csTypeId="urn:microsoft.com/office/officeart/2005/8/colors/accent5_1" csCatId="accent5" phldr="1"/>
      <dgm:spPr/>
      <dgm:t>
        <a:bodyPr/>
        <a:lstStyle/>
        <a:p>
          <a:endParaRPr lang="en-GB"/>
        </a:p>
      </dgm:t>
    </dgm:pt>
    <dgm:pt modelId="{448145B1-5337-4938-AD14-37FB0FC8E430}">
      <dgm:prSet phldrT="[Text]"/>
      <dgm:spPr/>
      <dgm:t>
        <a:bodyPr/>
        <a:lstStyle/>
        <a:p>
          <a:r>
            <a:rPr lang="en-GB" dirty="0"/>
            <a:t>Production</a:t>
          </a:r>
        </a:p>
      </dgm:t>
    </dgm:pt>
    <dgm:pt modelId="{9E14E14E-0533-4EC1-B5C0-CA8A1C412FA9}" type="parTrans" cxnId="{27D1E943-C7B6-48B9-A90F-DD1A328AA083}">
      <dgm:prSet/>
      <dgm:spPr/>
      <dgm:t>
        <a:bodyPr/>
        <a:lstStyle/>
        <a:p>
          <a:endParaRPr lang="en-GB"/>
        </a:p>
      </dgm:t>
    </dgm:pt>
    <dgm:pt modelId="{D0DE647E-D0B4-4BAB-937C-2AE9C9B67F80}" type="sibTrans" cxnId="{27D1E943-C7B6-48B9-A90F-DD1A328AA083}">
      <dgm:prSet/>
      <dgm:spPr/>
      <dgm:t>
        <a:bodyPr/>
        <a:lstStyle/>
        <a:p>
          <a:endParaRPr lang="en-GB"/>
        </a:p>
      </dgm:t>
    </dgm:pt>
    <dgm:pt modelId="{B0269D52-F5EF-4E08-A517-73C2348C41DC}">
      <dgm:prSet phldrT="[Text]"/>
      <dgm:spPr/>
      <dgm:t>
        <a:bodyPr/>
        <a:lstStyle/>
        <a:p>
          <a:r>
            <a:rPr lang="en-GB" dirty="0"/>
            <a:t>Salaries</a:t>
          </a:r>
        </a:p>
      </dgm:t>
    </dgm:pt>
    <dgm:pt modelId="{81E75CBC-BE7D-40F5-9460-13E9BA2DDF6A}" type="parTrans" cxnId="{4FE47318-9B20-4B53-B98F-DBC7A628ED87}">
      <dgm:prSet/>
      <dgm:spPr/>
      <dgm:t>
        <a:bodyPr/>
        <a:lstStyle/>
        <a:p>
          <a:endParaRPr lang="en-GB"/>
        </a:p>
      </dgm:t>
    </dgm:pt>
    <dgm:pt modelId="{5D070427-C83B-46E0-90B7-8E80C48BD29D}" type="sibTrans" cxnId="{4FE47318-9B20-4B53-B98F-DBC7A628ED87}">
      <dgm:prSet/>
      <dgm:spPr/>
      <dgm:t>
        <a:bodyPr/>
        <a:lstStyle/>
        <a:p>
          <a:endParaRPr lang="en-GB"/>
        </a:p>
      </dgm:t>
    </dgm:pt>
    <dgm:pt modelId="{E32C8D3A-7342-494F-8079-6FB1DA84CEEF}">
      <dgm:prSet phldrT="[Text]"/>
      <dgm:spPr/>
      <dgm:t>
        <a:bodyPr/>
        <a:lstStyle/>
        <a:p>
          <a:r>
            <a:rPr lang="en-GB" dirty="0"/>
            <a:t>Operational Expenses</a:t>
          </a:r>
        </a:p>
      </dgm:t>
    </dgm:pt>
    <dgm:pt modelId="{8BD7882D-E218-4AEB-B2DD-EAAE5DFB843B}" type="parTrans" cxnId="{2E408A5A-811F-4559-86E9-D240574E1C67}">
      <dgm:prSet/>
      <dgm:spPr/>
      <dgm:t>
        <a:bodyPr/>
        <a:lstStyle/>
        <a:p>
          <a:endParaRPr lang="en-GB"/>
        </a:p>
      </dgm:t>
    </dgm:pt>
    <dgm:pt modelId="{A1FA0F25-F899-4D12-8BD0-A4A191CAE18A}" type="sibTrans" cxnId="{2E408A5A-811F-4559-86E9-D240574E1C67}">
      <dgm:prSet/>
      <dgm:spPr/>
      <dgm:t>
        <a:bodyPr/>
        <a:lstStyle/>
        <a:p>
          <a:endParaRPr lang="en-GB"/>
        </a:p>
      </dgm:t>
    </dgm:pt>
    <dgm:pt modelId="{16ED31D6-D077-43B3-B8B2-A3BEB25531C8}">
      <dgm:prSet phldrT="[Text]"/>
      <dgm:spPr/>
      <dgm:t>
        <a:bodyPr/>
        <a:lstStyle/>
        <a:p>
          <a:r>
            <a:rPr lang="en-GB" dirty="0"/>
            <a:t>Vehicle running costs</a:t>
          </a:r>
        </a:p>
      </dgm:t>
    </dgm:pt>
    <dgm:pt modelId="{A64DD701-ABE1-4A4E-880C-56DCA06DD6D1}" type="parTrans" cxnId="{2E0DC161-DF24-4DAE-A031-07882FA6D2AC}">
      <dgm:prSet/>
      <dgm:spPr/>
      <dgm:t>
        <a:bodyPr/>
        <a:lstStyle/>
        <a:p>
          <a:endParaRPr lang="en-GB"/>
        </a:p>
      </dgm:t>
    </dgm:pt>
    <dgm:pt modelId="{B1B31E91-D0BB-4F35-960D-A6AF79EF8D17}" type="sibTrans" cxnId="{2E0DC161-DF24-4DAE-A031-07882FA6D2AC}">
      <dgm:prSet/>
      <dgm:spPr/>
      <dgm:t>
        <a:bodyPr/>
        <a:lstStyle/>
        <a:p>
          <a:endParaRPr lang="en-GB"/>
        </a:p>
      </dgm:t>
    </dgm:pt>
    <dgm:pt modelId="{3FE3733E-16D9-4C25-BD3D-A31BC9C17152}">
      <dgm:prSet phldrT="[Text]"/>
      <dgm:spPr/>
      <dgm:t>
        <a:bodyPr/>
        <a:lstStyle/>
        <a:p>
          <a:r>
            <a:rPr lang="en-GB" dirty="0"/>
            <a:t>Overheads</a:t>
          </a:r>
        </a:p>
      </dgm:t>
    </dgm:pt>
    <dgm:pt modelId="{3F18322E-3801-472E-9571-FD8CA9AEE416}" type="parTrans" cxnId="{6A4F1A54-0F40-4090-A882-E6E8F4B87FD0}">
      <dgm:prSet/>
      <dgm:spPr/>
      <dgm:t>
        <a:bodyPr/>
        <a:lstStyle/>
        <a:p>
          <a:endParaRPr lang="en-GB"/>
        </a:p>
      </dgm:t>
    </dgm:pt>
    <dgm:pt modelId="{D3A13983-C380-4DF2-A7E9-3B464F5779A6}" type="sibTrans" cxnId="{6A4F1A54-0F40-4090-A882-E6E8F4B87FD0}">
      <dgm:prSet/>
      <dgm:spPr/>
      <dgm:t>
        <a:bodyPr/>
        <a:lstStyle/>
        <a:p>
          <a:endParaRPr lang="en-GB"/>
        </a:p>
      </dgm:t>
    </dgm:pt>
    <dgm:pt modelId="{8DFFC2DB-3609-45D8-B075-F6EC4CB88F4E}">
      <dgm:prSet phldrT="[Text]"/>
      <dgm:spPr/>
      <dgm:t>
        <a:bodyPr/>
        <a:lstStyle/>
        <a:p>
          <a:r>
            <a:rPr lang="en-GB" dirty="0"/>
            <a:t>Rent (excludes grazing land) Insurance, fees, etc</a:t>
          </a:r>
        </a:p>
      </dgm:t>
    </dgm:pt>
    <dgm:pt modelId="{BDC13706-3369-47BC-9EF6-40BD40582E92}" type="parTrans" cxnId="{2DD98ACD-F14B-4C69-8B24-85FC67D5CBD9}">
      <dgm:prSet/>
      <dgm:spPr/>
      <dgm:t>
        <a:bodyPr/>
        <a:lstStyle/>
        <a:p>
          <a:endParaRPr lang="en-GB"/>
        </a:p>
      </dgm:t>
    </dgm:pt>
    <dgm:pt modelId="{2E251C1F-74F3-400E-9FC7-BDF69B58A04F}" type="sibTrans" cxnId="{2DD98ACD-F14B-4C69-8B24-85FC67D5CBD9}">
      <dgm:prSet/>
      <dgm:spPr/>
      <dgm:t>
        <a:bodyPr/>
        <a:lstStyle/>
        <a:p>
          <a:endParaRPr lang="en-GB"/>
        </a:p>
      </dgm:t>
    </dgm:pt>
    <dgm:pt modelId="{2EC9F1D4-E511-4057-BA3C-E6675166DC25}">
      <dgm:prSet phldrT="[Text]"/>
      <dgm:spPr/>
      <dgm:t>
        <a:bodyPr/>
        <a:lstStyle/>
        <a:p>
          <a:r>
            <a:rPr lang="en-GB" dirty="0"/>
            <a:t>Direct Costs</a:t>
          </a:r>
        </a:p>
      </dgm:t>
    </dgm:pt>
    <dgm:pt modelId="{4B686191-8C21-4F41-B54D-F69BE4938883}" type="parTrans" cxnId="{79542B29-C71F-4EB4-A48A-A27BD14A55AD}">
      <dgm:prSet/>
      <dgm:spPr/>
      <dgm:t>
        <a:bodyPr/>
        <a:lstStyle/>
        <a:p>
          <a:endParaRPr lang="en-GB"/>
        </a:p>
      </dgm:t>
    </dgm:pt>
    <dgm:pt modelId="{43FB3B0E-E912-4C45-93A8-DEBC536B591E}" type="sibTrans" cxnId="{79542B29-C71F-4EB4-A48A-A27BD14A55AD}">
      <dgm:prSet/>
      <dgm:spPr/>
      <dgm:t>
        <a:bodyPr/>
        <a:lstStyle/>
        <a:p>
          <a:endParaRPr lang="en-GB"/>
        </a:p>
      </dgm:t>
    </dgm:pt>
    <dgm:pt modelId="{D210C2F9-DBE6-4C2E-B100-AA306736D407}">
      <dgm:prSet phldrT="[Text]"/>
      <dgm:spPr/>
      <dgm:t>
        <a:bodyPr/>
        <a:lstStyle/>
        <a:p>
          <a:r>
            <a:rPr lang="en-GB" dirty="0"/>
            <a:t>Farm Purchases</a:t>
          </a:r>
        </a:p>
      </dgm:t>
    </dgm:pt>
    <dgm:pt modelId="{5A2595F8-7610-4602-9647-33CE17625E2D}" type="parTrans" cxnId="{A4B066F9-9F70-4CAC-9695-DCE50478BA3D}">
      <dgm:prSet/>
      <dgm:spPr/>
      <dgm:t>
        <a:bodyPr/>
        <a:lstStyle/>
        <a:p>
          <a:endParaRPr lang="en-GB"/>
        </a:p>
      </dgm:t>
    </dgm:pt>
    <dgm:pt modelId="{4E69A262-C3C9-4E32-BAAC-116CC3FE9AC2}" type="sibTrans" cxnId="{A4B066F9-9F70-4CAC-9695-DCE50478BA3D}">
      <dgm:prSet/>
      <dgm:spPr/>
      <dgm:t>
        <a:bodyPr/>
        <a:lstStyle/>
        <a:p>
          <a:endParaRPr lang="en-GB"/>
        </a:p>
      </dgm:t>
    </dgm:pt>
    <dgm:pt modelId="{48359802-8E8B-45D5-A9E6-35DE6A9937D4}">
      <dgm:prSet phldrT="[Text]"/>
      <dgm:spPr/>
      <dgm:t>
        <a:bodyPr/>
        <a:lstStyle/>
        <a:p>
          <a:r>
            <a:rPr lang="en-GB" dirty="0"/>
            <a:t>NI &amp; Pension</a:t>
          </a:r>
        </a:p>
      </dgm:t>
    </dgm:pt>
    <dgm:pt modelId="{C27FE9E3-FA65-481E-8150-1B9AC32708BC}" type="parTrans" cxnId="{E75CF75C-799F-4198-AE94-34107D9EB415}">
      <dgm:prSet/>
      <dgm:spPr/>
      <dgm:t>
        <a:bodyPr/>
        <a:lstStyle/>
        <a:p>
          <a:endParaRPr lang="en-GB"/>
        </a:p>
      </dgm:t>
    </dgm:pt>
    <dgm:pt modelId="{8AB59832-7C2C-49C5-B833-F79236F50584}" type="sibTrans" cxnId="{E75CF75C-799F-4198-AE94-34107D9EB415}">
      <dgm:prSet/>
      <dgm:spPr/>
      <dgm:t>
        <a:bodyPr/>
        <a:lstStyle/>
        <a:p>
          <a:endParaRPr lang="en-GB"/>
        </a:p>
      </dgm:t>
    </dgm:pt>
    <dgm:pt modelId="{D40AA079-1BB4-4C92-9FF8-3DB07EE8DEC6}">
      <dgm:prSet phldrT="[Text]"/>
      <dgm:spPr/>
      <dgm:t>
        <a:bodyPr/>
        <a:lstStyle/>
        <a:p>
          <a:r>
            <a:rPr lang="en-GB" dirty="0"/>
            <a:t>Produce Purchases</a:t>
          </a:r>
        </a:p>
      </dgm:t>
    </dgm:pt>
    <dgm:pt modelId="{899E7198-DF2A-4E03-872B-FD9B90B536A8}" type="parTrans" cxnId="{1F7C50C1-CFCC-44F9-B7C7-28943EF30343}">
      <dgm:prSet/>
      <dgm:spPr/>
      <dgm:t>
        <a:bodyPr/>
        <a:lstStyle/>
        <a:p>
          <a:endParaRPr lang="en-GB"/>
        </a:p>
      </dgm:t>
    </dgm:pt>
    <dgm:pt modelId="{4B31E687-E020-4DBE-9522-3AA607C99614}" type="sibTrans" cxnId="{1F7C50C1-CFCC-44F9-B7C7-28943EF30343}">
      <dgm:prSet/>
      <dgm:spPr/>
      <dgm:t>
        <a:bodyPr/>
        <a:lstStyle/>
        <a:p>
          <a:endParaRPr lang="en-GB"/>
        </a:p>
      </dgm:t>
    </dgm:pt>
    <dgm:pt modelId="{5F7122E2-175C-4185-9F45-C46C70F436DB}">
      <dgm:prSet phldrT="[Text]"/>
      <dgm:spPr/>
      <dgm:t>
        <a:bodyPr/>
        <a:lstStyle/>
        <a:p>
          <a:r>
            <a:rPr lang="en-GB" dirty="0"/>
            <a:t>Repairs &amp; Maintenance</a:t>
          </a:r>
        </a:p>
      </dgm:t>
    </dgm:pt>
    <dgm:pt modelId="{29B23472-44C4-42A1-A2CE-CD05F0859FA9}" type="parTrans" cxnId="{194921C8-3C0C-4C06-88F9-227E5214B3EB}">
      <dgm:prSet/>
      <dgm:spPr/>
      <dgm:t>
        <a:bodyPr/>
        <a:lstStyle/>
        <a:p>
          <a:endParaRPr lang="en-GB"/>
        </a:p>
      </dgm:t>
    </dgm:pt>
    <dgm:pt modelId="{17595256-93F1-426E-ACD9-1E32B7F7477F}" type="sibTrans" cxnId="{194921C8-3C0C-4C06-88F9-227E5214B3EB}">
      <dgm:prSet/>
      <dgm:spPr/>
      <dgm:t>
        <a:bodyPr/>
        <a:lstStyle/>
        <a:p>
          <a:endParaRPr lang="en-GB"/>
        </a:p>
      </dgm:t>
    </dgm:pt>
    <dgm:pt modelId="{F9F76286-CB0F-483E-B3F4-1022AB20DDD2}">
      <dgm:prSet phldrT="[Text]"/>
      <dgm:spPr/>
      <dgm:t>
        <a:bodyPr/>
        <a:lstStyle/>
        <a:p>
          <a:r>
            <a:rPr lang="en-GB" dirty="0"/>
            <a:t>Seeds &amp; Horticulture</a:t>
          </a:r>
        </a:p>
      </dgm:t>
    </dgm:pt>
    <dgm:pt modelId="{9B8EDB57-5D25-4C84-9285-16285C4DEAF5}" type="parTrans" cxnId="{93C142E3-4C0A-413C-8A90-CF7BF12CC1AF}">
      <dgm:prSet/>
      <dgm:spPr/>
      <dgm:t>
        <a:bodyPr/>
        <a:lstStyle/>
        <a:p>
          <a:endParaRPr lang="en-GB"/>
        </a:p>
      </dgm:t>
    </dgm:pt>
    <dgm:pt modelId="{89FF8F16-8D2C-46A1-91D8-44400A8A579A}" type="sibTrans" cxnId="{93C142E3-4C0A-413C-8A90-CF7BF12CC1AF}">
      <dgm:prSet/>
      <dgm:spPr/>
      <dgm:t>
        <a:bodyPr/>
        <a:lstStyle/>
        <a:p>
          <a:endParaRPr lang="en-GB"/>
        </a:p>
      </dgm:t>
    </dgm:pt>
    <dgm:pt modelId="{C5169D39-49D1-421B-B2D1-B19612DCAC58}" type="pres">
      <dgm:prSet presAssocID="{0E1B46A3-5A77-4500-91A4-4DA4737308AF}" presName="Name0" presStyleCnt="0">
        <dgm:presLayoutVars>
          <dgm:dir/>
          <dgm:animLvl val="lvl"/>
          <dgm:resizeHandles val="exact"/>
        </dgm:presLayoutVars>
      </dgm:prSet>
      <dgm:spPr/>
    </dgm:pt>
    <dgm:pt modelId="{9277E5BC-A06B-4864-A1E4-EBFEEE0998B4}" type="pres">
      <dgm:prSet presAssocID="{448145B1-5337-4938-AD14-37FB0FC8E430}" presName="composite" presStyleCnt="0"/>
      <dgm:spPr/>
    </dgm:pt>
    <dgm:pt modelId="{C7411E16-537B-4C85-B2A7-A82D91FDE574}" type="pres">
      <dgm:prSet presAssocID="{448145B1-5337-4938-AD14-37FB0FC8E430}" presName="parTx" presStyleLbl="alignNode1" presStyleIdx="0" presStyleCnt="4">
        <dgm:presLayoutVars>
          <dgm:chMax val="0"/>
          <dgm:chPref val="0"/>
          <dgm:bulletEnabled val="1"/>
        </dgm:presLayoutVars>
      </dgm:prSet>
      <dgm:spPr/>
    </dgm:pt>
    <dgm:pt modelId="{4712071F-B541-4E2C-81E2-50EAC49DD39B}" type="pres">
      <dgm:prSet presAssocID="{448145B1-5337-4938-AD14-37FB0FC8E430}" presName="desTx" presStyleLbl="alignAccFollowNode1" presStyleIdx="0" presStyleCnt="4">
        <dgm:presLayoutVars>
          <dgm:bulletEnabled val="1"/>
        </dgm:presLayoutVars>
      </dgm:prSet>
      <dgm:spPr/>
    </dgm:pt>
    <dgm:pt modelId="{B47F7353-935A-45B5-860F-90D253E9138C}" type="pres">
      <dgm:prSet presAssocID="{D0DE647E-D0B4-4BAB-937C-2AE9C9B67F80}" presName="space" presStyleCnt="0"/>
      <dgm:spPr/>
    </dgm:pt>
    <dgm:pt modelId="{1B0EEA41-0DAB-4412-99A6-89A0547F122A}" type="pres">
      <dgm:prSet presAssocID="{2EC9F1D4-E511-4057-BA3C-E6675166DC25}" presName="composite" presStyleCnt="0"/>
      <dgm:spPr/>
    </dgm:pt>
    <dgm:pt modelId="{D72817AC-F68D-416D-B722-358E3381A507}" type="pres">
      <dgm:prSet presAssocID="{2EC9F1D4-E511-4057-BA3C-E6675166DC25}" presName="parTx" presStyleLbl="alignNode1" presStyleIdx="1" presStyleCnt="4">
        <dgm:presLayoutVars>
          <dgm:chMax val="0"/>
          <dgm:chPref val="0"/>
          <dgm:bulletEnabled val="1"/>
        </dgm:presLayoutVars>
      </dgm:prSet>
      <dgm:spPr/>
    </dgm:pt>
    <dgm:pt modelId="{65B5E5BF-9E65-43DA-8AA4-3B716C5A5D0E}" type="pres">
      <dgm:prSet presAssocID="{2EC9F1D4-E511-4057-BA3C-E6675166DC25}" presName="desTx" presStyleLbl="alignAccFollowNode1" presStyleIdx="1" presStyleCnt="4">
        <dgm:presLayoutVars>
          <dgm:bulletEnabled val="1"/>
        </dgm:presLayoutVars>
      </dgm:prSet>
      <dgm:spPr/>
    </dgm:pt>
    <dgm:pt modelId="{C19E3680-5D4B-431D-B838-A80554165634}" type="pres">
      <dgm:prSet presAssocID="{43FB3B0E-E912-4C45-93A8-DEBC536B591E}" presName="space" presStyleCnt="0"/>
      <dgm:spPr/>
    </dgm:pt>
    <dgm:pt modelId="{BBB237E0-8C52-48CF-8676-53083DDE4505}" type="pres">
      <dgm:prSet presAssocID="{E32C8D3A-7342-494F-8079-6FB1DA84CEEF}" presName="composite" presStyleCnt="0"/>
      <dgm:spPr/>
    </dgm:pt>
    <dgm:pt modelId="{3C915230-3CAF-4A98-9210-0B8408F28977}" type="pres">
      <dgm:prSet presAssocID="{E32C8D3A-7342-494F-8079-6FB1DA84CEEF}" presName="parTx" presStyleLbl="alignNode1" presStyleIdx="2" presStyleCnt="4">
        <dgm:presLayoutVars>
          <dgm:chMax val="0"/>
          <dgm:chPref val="0"/>
          <dgm:bulletEnabled val="1"/>
        </dgm:presLayoutVars>
      </dgm:prSet>
      <dgm:spPr/>
    </dgm:pt>
    <dgm:pt modelId="{BCD49613-34C1-4AFF-87FE-86BE9AC25CFE}" type="pres">
      <dgm:prSet presAssocID="{E32C8D3A-7342-494F-8079-6FB1DA84CEEF}" presName="desTx" presStyleLbl="alignAccFollowNode1" presStyleIdx="2" presStyleCnt="4">
        <dgm:presLayoutVars>
          <dgm:bulletEnabled val="1"/>
        </dgm:presLayoutVars>
      </dgm:prSet>
      <dgm:spPr/>
    </dgm:pt>
    <dgm:pt modelId="{B1097B87-F602-414C-9334-3414985E61DE}" type="pres">
      <dgm:prSet presAssocID="{A1FA0F25-F899-4D12-8BD0-A4A191CAE18A}" presName="space" presStyleCnt="0"/>
      <dgm:spPr/>
    </dgm:pt>
    <dgm:pt modelId="{E4AEE5BC-41A4-45D9-9A26-0861A8CF5795}" type="pres">
      <dgm:prSet presAssocID="{3FE3733E-16D9-4C25-BD3D-A31BC9C17152}" presName="composite" presStyleCnt="0"/>
      <dgm:spPr/>
    </dgm:pt>
    <dgm:pt modelId="{9301C95E-F64C-4FB1-8EC8-BCB26401C8BC}" type="pres">
      <dgm:prSet presAssocID="{3FE3733E-16D9-4C25-BD3D-A31BC9C17152}" presName="parTx" presStyleLbl="alignNode1" presStyleIdx="3" presStyleCnt="4">
        <dgm:presLayoutVars>
          <dgm:chMax val="0"/>
          <dgm:chPref val="0"/>
          <dgm:bulletEnabled val="1"/>
        </dgm:presLayoutVars>
      </dgm:prSet>
      <dgm:spPr/>
    </dgm:pt>
    <dgm:pt modelId="{C368150D-1BB3-4BE3-8696-5DED9D81A587}" type="pres">
      <dgm:prSet presAssocID="{3FE3733E-16D9-4C25-BD3D-A31BC9C17152}" presName="desTx" presStyleLbl="alignAccFollowNode1" presStyleIdx="3" presStyleCnt="4">
        <dgm:presLayoutVars>
          <dgm:bulletEnabled val="1"/>
        </dgm:presLayoutVars>
      </dgm:prSet>
      <dgm:spPr/>
    </dgm:pt>
  </dgm:ptLst>
  <dgm:cxnLst>
    <dgm:cxn modelId="{32CD1506-144B-48FA-B45B-FE45B4591460}" type="presOf" srcId="{E32C8D3A-7342-494F-8079-6FB1DA84CEEF}" destId="{3C915230-3CAF-4A98-9210-0B8408F28977}" srcOrd="0" destOrd="0" presId="urn:microsoft.com/office/officeart/2005/8/layout/hList1"/>
    <dgm:cxn modelId="{2F0F6413-772B-48FD-BA2C-EAB83642C304}" type="presOf" srcId="{5F7122E2-175C-4185-9F45-C46C70F436DB}" destId="{BCD49613-34C1-4AFF-87FE-86BE9AC25CFE}" srcOrd="0" destOrd="1" presId="urn:microsoft.com/office/officeart/2005/8/layout/hList1"/>
    <dgm:cxn modelId="{4FE47318-9B20-4B53-B98F-DBC7A628ED87}" srcId="{448145B1-5337-4938-AD14-37FB0FC8E430}" destId="{B0269D52-F5EF-4E08-A517-73C2348C41DC}" srcOrd="0" destOrd="0" parTransId="{81E75CBC-BE7D-40F5-9460-13E9BA2DDF6A}" sibTransId="{5D070427-C83B-46E0-90B7-8E80C48BD29D}"/>
    <dgm:cxn modelId="{78139018-CB13-4E5B-B11F-1CF0FB5739AD}" type="presOf" srcId="{F9F76286-CB0F-483E-B3F4-1022AB20DDD2}" destId="{65B5E5BF-9E65-43DA-8AA4-3B716C5A5D0E}" srcOrd="0" destOrd="0" presId="urn:microsoft.com/office/officeart/2005/8/layout/hList1"/>
    <dgm:cxn modelId="{79542B29-C71F-4EB4-A48A-A27BD14A55AD}" srcId="{0E1B46A3-5A77-4500-91A4-4DA4737308AF}" destId="{2EC9F1D4-E511-4057-BA3C-E6675166DC25}" srcOrd="1" destOrd="0" parTransId="{4B686191-8C21-4F41-B54D-F69BE4938883}" sibTransId="{43FB3B0E-E912-4C45-93A8-DEBC536B591E}"/>
    <dgm:cxn modelId="{E75CF75C-799F-4198-AE94-34107D9EB415}" srcId="{448145B1-5337-4938-AD14-37FB0FC8E430}" destId="{48359802-8E8B-45D5-A9E6-35DE6A9937D4}" srcOrd="1" destOrd="0" parTransId="{C27FE9E3-FA65-481E-8150-1B9AC32708BC}" sibTransId="{8AB59832-7C2C-49C5-B833-F79236F50584}"/>
    <dgm:cxn modelId="{2E0DC161-DF24-4DAE-A031-07882FA6D2AC}" srcId="{E32C8D3A-7342-494F-8079-6FB1DA84CEEF}" destId="{16ED31D6-D077-43B3-B8B2-A3BEB25531C8}" srcOrd="0" destOrd="0" parTransId="{A64DD701-ABE1-4A4E-880C-56DCA06DD6D1}" sibTransId="{B1B31E91-D0BB-4F35-960D-A6AF79EF8D17}"/>
    <dgm:cxn modelId="{27D1E943-C7B6-48B9-A90F-DD1A328AA083}" srcId="{0E1B46A3-5A77-4500-91A4-4DA4737308AF}" destId="{448145B1-5337-4938-AD14-37FB0FC8E430}" srcOrd="0" destOrd="0" parTransId="{9E14E14E-0533-4EC1-B5C0-CA8A1C412FA9}" sibTransId="{D0DE647E-D0B4-4BAB-937C-2AE9C9B67F80}"/>
    <dgm:cxn modelId="{7BF1F96F-2BDE-4258-9606-A1C04661C896}" type="presOf" srcId="{3FE3733E-16D9-4C25-BD3D-A31BC9C17152}" destId="{9301C95E-F64C-4FB1-8EC8-BCB26401C8BC}" srcOrd="0" destOrd="0" presId="urn:microsoft.com/office/officeart/2005/8/layout/hList1"/>
    <dgm:cxn modelId="{6A4F1A54-0F40-4090-A882-E6E8F4B87FD0}" srcId="{0E1B46A3-5A77-4500-91A4-4DA4737308AF}" destId="{3FE3733E-16D9-4C25-BD3D-A31BC9C17152}" srcOrd="3" destOrd="0" parTransId="{3F18322E-3801-472E-9571-FD8CA9AEE416}" sibTransId="{D3A13983-C380-4DF2-A7E9-3B464F5779A6}"/>
    <dgm:cxn modelId="{40712A59-DADC-4584-9D4A-D9860BDC1C23}" type="presOf" srcId="{B0269D52-F5EF-4E08-A517-73C2348C41DC}" destId="{4712071F-B541-4E2C-81E2-50EAC49DD39B}" srcOrd="0" destOrd="0" presId="urn:microsoft.com/office/officeart/2005/8/layout/hList1"/>
    <dgm:cxn modelId="{2E408A5A-811F-4559-86E9-D240574E1C67}" srcId="{0E1B46A3-5A77-4500-91A4-4DA4737308AF}" destId="{E32C8D3A-7342-494F-8079-6FB1DA84CEEF}" srcOrd="2" destOrd="0" parTransId="{8BD7882D-E218-4AEB-B2DD-EAAE5DFB843B}" sibTransId="{A1FA0F25-F899-4D12-8BD0-A4A191CAE18A}"/>
    <dgm:cxn modelId="{F61F8E81-C1F6-4590-A628-84E4AC25E6FF}" type="presOf" srcId="{D40AA079-1BB4-4C92-9FF8-3DB07EE8DEC6}" destId="{65B5E5BF-9E65-43DA-8AA4-3B716C5A5D0E}" srcOrd="0" destOrd="1" presId="urn:microsoft.com/office/officeart/2005/8/layout/hList1"/>
    <dgm:cxn modelId="{97036C8F-9DB8-442C-870D-0AC2A6951E3F}" type="presOf" srcId="{448145B1-5337-4938-AD14-37FB0FC8E430}" destId="{C7411E16-537B-4C85-B2A7-A82D91FDE574}" srcOrd="0" destOrd="0" presId="urn:microsoft.com/office/officeart/2005/8/layout/hList1"/>
    <dgm:cxn modelId="{70446F97-7AB3-4933-9AA5-AAC1567D62BA}" type="presOf" srcId="{48359802-8E8B-45D5-A9E6-35DE6A9937D4}" destId="{4712071F-B541-4E2C-81E2-50EAC49DD39B}" srcOrd="0" destOrd="1" presId="urn:microsoft.com/office/officeart/2005/8/layout/hList1"/>
    <dgm:cxn modelId="{358817A1-0EC7-4373-A2CD-5EFC7CDFAF08}" type="presOf" srcId="{16ED31D6-D077-43B3-B8B2-A3BEB25531C8}" destId="{BCD49613-34C1-4AFF-87FE-86BE9AC25CFE}" srcOrd="0" destOrd="0" presId="urn:microsoft.com/office/officeart/2005/8/layout/hList1"/>
    <dgm:cxn modelId="{5FAB34BF-2870-4ADB-8116-40EEC0C0F13F}" type="presOf" srcId="{2EC9F1D4-E511-4057-BA3C-E6675166DC25}" destId="{D72817AC-F68D-416D-B722-358E3381A507}" srcOrd="0" destOrd="0" presId="urn:microsoft.com/office/officeart/2005/8/layout/hList1"/>
    <dgm:cxn modelId="{1F7C50C1-CFCC-44F9-B7C7-28943EF30343}" srcId="{2EC9F1D4-E511-4057-BA3C-E6675166DC25}" destId="{D40AA079-1BB4-4C92-9FF8-3DB07EE8DEC6}" srcOrd="1" destOrd="0" parTransId="{899E7198-DF2A-4E03-872B-FD9B90B536A8}" sibTransId="{4B31E687-E020-4DBE-9522-3AA607C99614}"/>
    <dgm:cxn modelId="{194921C8-3C0C-4C06-88F9-227E5214B3EB}" srcId="{E32C8D3A-7342-494F-8079-6FB1DA84CEEF}" destId="{5F7122E2-175C-4185-9F45-C46C70F436DB}" srcOrd="1" destOrd="0" parTransId="{29B23472-44C4-42A1-A2CE-CD05F0859FA9}" sibTransId="{17595256-93F1-426E-ACD9-1E32B7F7477F}"/>
    <dgm:cxn modelId="{E1C781CA-A347-42D1-872C-2861E15F624C}" type="presOf" srcId="{D210C2F9-DBE6-4C2E-B100-AA306736D407}" destId="{4712071F-B541-4E2C-81E2-50EAC49DD39B}" srcOrd="0" destOrd="2" presId="urn:microsoft.com/office/officeart/2005/8/layout/hList1"/>
    <dgm:cxn modelId="{2DD98ACD-F14B-4C69-8B24-85FC67D5CBD9}" srcId="{3FE3733E-16D9-4C25-BD3D-A31BC9C17152}" destId="{8DFFC2DB-3609-45D8-B075-F6EC4CB88F4E}" srcOrd="0" destOrd="0" parTransId="{BDC13706-3369-47BC-9EF6-40BD40582E92}" sibTransId="{2E251C1F-74F3-400E-9FC7-BDF69B58A04F}"/>
    <dgm:cxn modelId="{6FCCAECD-3024-4682-9659-C24F0073CCC4}" type="presOf" srcId="{8DFFC2DB-3609-45D8-B075-F6EC4CB88F4E}" destId="{C368150D-1BB3-4BE3-8696-5DED9D81A587}" srcOrd="0" destOrd="0" presId="urn:microsoft.com/office/officeart/2005/8/layout/hList1"/>
    <dgm:cxn modelId="{F347B2D6-FE12-4D5C-9376-5965464C4922}" type="presOf" srcId="{0E1B46A3-5A77-4500-91A4-4DA4737308AF}" destId="{C5169D39-49D1-421B-B2D1-B19612DCAC58}" srcOrd="0" destOrd="0" presId="urn:microsoft.com/office/officeart/2005/8/layout/hList1"/>
    <dgm:cxn modelId="{93C142E3-4C0A-413C-8A90-CF7BF12CC1AF}" srcId="{2EC9F1D4-E511-4057-BA3C-E6675166DC25}" destId="{F9F76286-CB0F-483E-B3F4-1022AB20DDD2}" srcOrd="0" destOrd="0" parTransId="{9B8EDB57-5D25-4C84-9285-16285C4DEAF5}" sibTransId="{89FF8F16-8D2C-46A1-91D8-44400A8A579A}"/>
    <dgm:cxn modelId="{A4B066F9-9F70-4CAC-9695-DCE50478BA3D}" srcId="{448145B1-5337-4938-AD14-37FB0FC8E430}" destId="{D210C2F9-DBE6-4C2E-B100-AA306736D407}" srcOrd="2" destOrd="0" parTransId="{5A2595F8-7610-4602-9647-33CE17625E2D}" sibTransId="{4E69A262-C3C9-4E32-BAAC-116CC3FE9AC2}"/>
    <dgm:cxn modelId="{0486C3B3-776C-438C-82B9-28DE17F3E7BD}" type="presParOf" srcId="{C5169D39-49D1-421B-B2D1-B19612DCAC58}" destId="{9277E5BC-A06B-4864-A1E4-EBFEEE0998B4}" srcOrd="0" destOrd="0" presId="urn:microsoft.com/office/officeart/2005/8/layout/hList1"/>
    <dgm:cxn modelId="{69C0FFA6-AA17-4CE0-BE16-B0FC71069D12}" type="presParOf" srcId="{9277E5BC-A06B-4864-A1E4-EBFEEE0998B4}" destId="{C7411E16-537B-4C85-B2A7-A82D91FDE574}" srcOrd="0" destOrd="0" presId="urn:microsoft.com/office/officeart/2005/8/layout/hList1"/>
    <dgm:cxn modelId="{955957E7-C0EC-4C92-A598-5CDD699A5C9B}" type="presParOf" srcId="{9277E5BC-A06B-4864-A1E4-EBFEEE0998B4}" destId="{4712071F-B541-4E2C-81E2-50EAC49DD39B}" srcOrd="1" destOrd="0" presId="urn:microsoft.com/office/officeart/2005/8/layout/hList1"/>
    <dgm:cxn modelId="{5B049DE6-BB8A-4D41-AB0E-E44B1B578879}" type="presParOf" srcId="{C5169D39-49D1-421B-B2D1-B19612DCAC58}" destId="{B47F7353-935A-45B5-860F-90D253E9138C}" srcOrd="1" destOrd="0" presId="urn:microsoft.com/office/officeart/2005/8/layout/hList1"/>
    <dgm:cxn modelId="{3E43138A-5372-4ECD-BFDA-E994D58AD8EE}" type="presParOf" srcId="{C5169D39-49D1-421B-B2D1-B19612DCAC58}" destId="{1B0EEA41-0DAB-4412-99A6-89A0547F122A}" srcOrd="2" destOrd="0" presId="urn:microsoft.com/office/officeart/2005/8/layout/hList1"/>
    <dgm:cxn modelId="{D66DB523-7C78-4E17-A28A-C35DB0D23B16}" type="presParOf" srcId="{1B0EEA41-0DAB-4412-99A6-89A0547F122A}" destId="{D72817AC-F68D-416D-B722-358E3381A507}" srcOrd="0" destOrd="0" presId="urn:microsoft.com/office/officeart/2005/8/layout/hList1"/>
    <dgm:cxn modelId="{7D41BAF4-ED0A-4BC1-919C-C1702A5F4B17}" type="presParOf" srcId="{1B0EEA41-0DAB-4412-99A6-89A0547F122A}" destId="{65B5E5BF-9E65-43DA-8AA4-3B716C5A5D0E}" srcOrd="1" destOrd="0" presId="urn:microsoft.com/office/officeart/2005/8/layout/hList1"/>
    <dgm:cxn modelId="{08A16711-3BE0-4B30-99B3-18350248BF27}" type="presParOf" srcId="{C5169D39-49D1-421B-B2D1-B19612DCAC58}" destId="{C19E3680-5D4B-431D-B838-A80554165634}" srcOrd="3" destOrd="0" presId="urn:microsoft.com/office/officeart/2005/8/layout/hList1"/>
    <dgm:cxn modelId="{959A172D-4643-42AF-B6B1-7BC93F0D13F8}" type="presParOf" srcId="{C5169D39-49D1-421B-B2D1-B19612DCAC58}" destId="{BBB237E0-8C52-48CF-8676-53083DDE4505}" srcOrd="4" destOrd="0" presId="urn:microsoft.com/office/officeart/2005/8/layout/hList1"/>
    <dgm:cxn modelId="{B582D85D-BA61-463B-9028-BFF2D9BFF030}" type="presParOf" srcId="{BBB237E0-8C52-48CF-8676-53083DDE4505}" destId="{3C915230-3CAF-4A98-9210-0B8408F28977}" srcOrd="0" destOrd="0" presId="urn:microsoft.com/office/officeart/2005/8/layout/hList1"/>
    <dgm:cxn modelId="{0C98B3F9-444A-478E-9F99-DD06468BB8D6}" type="presParOf" srcId="{BBB237E0-8C52-48CF-8676-53083DDE4505}" destId="{BCD49613-34C1-4AFF-87FE-86BE9AC25CFE}" srcOrd="1" destOrd="0" presId="urn:microsoft.com/office/officeart/2005/8/layout/hList1"/>
    <dgm:cxn modelId="{6F74966E-53BF-405E-9356-022F2D30CE4E}" type="presParOf" srcId="{C5169D39-49D1-421B-B2D1-B19612DCAC58}" destId="{B1097B87-F602-414C-9334-3414985E61DE}" srcOrd="5" destOrd="0" presId="urn:microsoft.com/office/officeart/2005/8/layout/hList1"/>
    <dgm:cxn modelId="{A4FE43F4-274A-4727-B6E6-2E139832BE5D}" type="presParOf" srcId="{C5169D39-49D1-421B-B2D1-B19612DCAC58}" destId="{E4AEE5BC-41A4-45D9-9A26-0861A8CF5795}" srcOrd="6" destOrd="0" presId="urn:microsoft.com/office/officeart/2005/8/layout/hList1"/>
    <dgm:cxn modelId="{1D0F61E1-CC9E-4DBF-8A52-54F031606490}" type="presParOf" srcId="{E4AEE5BC-41A4-45D9-9A26-0861A8CF5795}" destId="{9301C95E-F64C-4FB1-8EC8-BCB26401C8BC}" srcOrd="0" destOrd="0" presId="urn:microsoft.com/office/officeart/2005/8/layout/hList1"/>
    <dgm:cxn modelId="{C62C0284-D612-4466-B073-F93682DF1960}" type="presParOf" srcId="{E4AEE5BC-41A4-45D9-9A26-0861A8CF5795}" destId="{C368150D-1BB3-4BE3-8696-5DED9D81A58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1011353-8054-476F-B2D6-FD9B46CBC868}"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E36270A1-7F1D-4732-9A18-4A7AA9059F28}">
      <dgm:prSet/>
      <dgm:spPr/>
      <dgm:t>
        <a:bodyPr/>
        <a:lstStyle/>
        <a:p>
          <a:r>
            <a:rPr lang="en-GB"/>
            <a:t>Proposed adjustment allows the Veg Share to cover its own operating costs.</a:t>
          </a:r>
          <a:endParaRPr lang="en-US"/>
        </a:p>
      </dgm:t>
    </dgm:pt>
    <dgm:pt modelId="{A6FB5747-FAB3-4BF7-B8E3-E04E8B996631}" type="parTrans" cxnId="{392E5931-7205-4DE7-B9AF-EAD07F0D173F}">
      <dgm:prSet/>
      <dgm:spPr/>
      <dgm:t>
        <a:bodyPr/>
        <a:lstStyle/>
        <a:p>
          <a:endParaRPr lang="en-US"/>
        </a:p>
      </dgm:t>
    </dgm:pt>
    <dgm:pt modelId="{FBE6A4D4-7DC5-4746-8632-7E29807B8E4E}" type="sibTrans" cxnId="{392E5931-7205-4DE7-B9AF-EAD07F0D173F}">
      <dgm:prSet/>
      <dgm:spPr/>
      <dgm:t>
        <a:bodyPr/>
        <a:lstStyle/>
        <a:p>
          <a:endParaRPr lang="en-US"/>
        </a:p>
      </dgm:t>
    </dgm:pt>
    <dgm:pt modelId="{8A6B2AB7-4DA5-4F49-9F6A-2BDD76106A59}">
      <dgm:prSet/>
      <dgm:spPr/>
      <dgm:t>
        <a:bodyPr/>
        <a:lstStyle/>
        <a:p>
          <a:r>
            <a:rPr lang="en-GB" dirty="0"/>
            <a:t>Price adjustments in the future should not be few and far between, but should be an annual review which allows the farm to keep up with inflation (costs) and the real cost of living in Stroud (Salaries).</a:t>
          </a:r>
          <a:endParaRPr lang="en-US" dirty="0"/>
        </a:p>
      </dgm:t>
    </dgm:pt>
    <dgm:pt modelId="{97C22E8E-645C-4F06-BCAD-CA396F788312}" type="parTrans" cxnId="{FBFE4D2C-B374-4DCA-8B38-1188BDDA8F32}">
      <dgm:prSet/>
      <dgm:spPr/>
      <dgm:t>
        <a:bodyPr/>
        <a:lstStyle/>
        <a:p>
          <a:endParaRPr lang="en-US"/>
        </a:p>
      </dgm:t>
    </dgm:pt>
    <dgm:pt modelId="{E2092E02-9FA9-43B3-A473-6FC31CC6CC16}" type="sibTrans" cxnId="{FBFE4D2C-B374-4DCA-8B38-1188BDDA8F32}">
      <dgm:prSet/>
      <dgm:spPr/>
      <dgm:t>
        <a:bodyPr/>
        <a:lstStyle/>
        <a:p>
          <a:endParaRPr lang="en-US"/>
        </a:p>
      </dgm:t>
    </dgm:pt>
    <dgm:pt modelId="{862B80F3-57C2-4261-BA2A-91B3C7A9A8EF}">
      <dgm:prSet/>
      <dgm:spPr/>
      <dgm:t>
        <a:bodyPr/>
        <a:lstStyle/>
        <a:p>
          <a:r>
            <a:rPr lang="en-GB" dirty="0"/>
            <a:t>Share prices remain </a:t>
          </a:r>
          <a:r>
            <a:rPr lang="en-GB" u="sng" dirty="0"/>
            <a:t>very competitive</a:t>
          </a:r>
          <a:r>
            <a:rPr lang="en-GB" dirty="0"/>
            <a:t> compared to other CSAs</a:t>
          </a:r>
          <a:endParaRPr lang="en-US" dirty="0"/>
        </a:p>
      </dgm:t>
    </dgm:pt>
    <dgm:pt modelId="{FE387E55-F196-4851-91DA-9D3A6EC5DF9C}" type="parTrans" cxnId="{C28956A5-641E-4071-8815-1F55935E6F6B}">
      <dgm:prSet/>
      <dgm:spPr/>
      <dgm:t>
        <a:bodyPr/>
        <a:lstStyle/>
        <a:p>
          <a:endParaRPr lang="en-US"/>
        </a:p>
      </dgm:t>
    </dgm:pt>
    <dgm:pt modelId="{C20FF2C7-13CE-4BE0-BA95-68B7493DB1E9}" type="sibTrans" cxnId="{C28956A5-641E-4071-8815-1F55935E6F6B}">
      <dgm:prSet/>
      <dgm:spPr/>
      <dgm:t>
        <a:bodyPr/>
        <a:lstStyle/>
        <a:p>
          <a:endParaRPr lang="en-US"/>
        </a:p>
      </dgm:t>
    </dgm:pt>
    <dgm:pt modelId="{9C5DF9A1-5F17-4FB3-AAA0-F8B7E49F06A3}" type="pres">
      <dgm:prSet presAssocID="{E1011353-8054-476F-B2D6-FD9B46CBC868}" presName="vert0" presStyleCnt="0">
        <dgm:presLayoutVars>
          <dgm:dir/>
          <dgm:animOne val="branch"/>
          <dgm:animLvl val="lvl"/>
        </dgm:presLayoutVars>
      </dgm:prSet>
      <dgm:spPr/>
    </dgm:pt>
    <dgm:pt modelId="{822F8017-44D1-47A4-A23E-8DE554A1A886}" type="pres">
      <dgm:prSet presAssocID="{E36270A1-7F1D-4732-9A18-4A7AA9059F28}" presName="thickLine" presStyleLbl="alignNode1" presStyleIdx="0" presStyleCnt="3"/>
      <dgm:spPr/>
    </dgm:pt>
    <dgm:pt modelId="{7FAD6955-8E17-4B57-8762-D070CADD7562}" type="pres">
      <dgm:prSet presAssocID="{E36270A1-7F1D-4732-9A18-4A7AA9059F28}" presName="horz1" presStyleCnt="0"/>
      <dgm:spPr/>
    </dgm:pt>
    <dgm:pt modelId="{BC6C0A57-F50A-4B5F-8874-0A24A7DD4842}" type="pres">
      <dgm:prSet presAssocID="{E36270A1-7F1D-4732-9A18-4A7AA9059F28}" presName="tx1" presStyleLbl="revTx" presStyleIdx="0" presStyleCnt="3"/>
      <dgm:spPr/>
    </dgm:pt>
    <dgm:pt modelId="{B6FE7A81-DE8F-4FC3-96D3-2C365EA27925}" type="pres">
      <dgm:prSet presAssocID="{E36270A1-7F1D-4732-9A18-4A7AA9059F28}" presName="vert1" presStyleCnt="0"/>
      <dgm:spPr/>
    </dgm:pt>
    <dgm:pt modelId="{819ADCBF-3642-416B-8D7B-E63A34D5430C}" type="pres">
      <dgm:prSet presAssocID="{8A6B2AB7-4DA5-4F49-9F6A-2BDD76106A59}" presName="thickLine" presStyleLbl="alignNode1" presStyleIdx="1" presStyleCnt="3"/>
      <dgm:spPr/>
    </dgm:pt>
    <dgm:pt modelId="{994F37A1-BD87-49C0-811D-D2DC0BE40EC7}" type="pres">
      <dgm:prSet presAssocID="{8A6B2AB7-4DA5-4F49-9F6A-2BDD76106A59}" presName="horz1" presStyleCnt="0"/>
      <dgm:spPr/>
    </dgm:pt>
    <dgm:pt modelId="{8D61A596-C048-427B-8177-B01C8618B6E8}" type="pres">
      <dgm:prSet presAssocID="{8A6B2AB7-4DA5-4F49-9F6A-2BDD76106A59}" presName="tx1" presStyleLbl="revTx" presStyleIdx="1" presStyleCnt="3"/>
      <dgm:spPr/>
    </dgm:pt>
    <dgm:pt modelId="{2D934088-8B5A-4851-B5AC-1AABA47CD38D}" type="pres">
      <dgm:prSet presAssocID="{8A6B2AB7-4DA5-4F49-9F6A-2BDD76106A59}" presName="vert1" presStyleCnt="0"/>
      <dgm:spPr/>
    </dgm:pt>
    <dgm:pt modelId="{8CC1A66C-9FC9-442B-BF77-480BC89EC3CA}" type="pres">
      <dgm:prSet presAssocID="{862B80F3-57C2-4261-BA2A-91B3C7A9A8EF}" presName="thickLine" presStyleLbl="alignNode1" presStyleIdx="2" presStyleCnt="3"/>
      <dgm:spPr/>
    </dgm:pt>
    <dgm:pt modelId="{D2C0937E-81A5-42C8-A3B7-3DC2BE8B53D0}" type="pres">
      <dgm:prSet presAssocID="{862B80F3-57C2-4261-BA2A-91B3C7A9A8EF}" presName="horz1" presStyleCnt="0"/>
      <dgm:spPr/>
    </dgm:pt>
    <dgm:pt modelId="{1655808C-7D34-44FD-B7BE-C65DCF51E8A8}" type="pres">
      <dgm:prSet presAssocID="{862B80F3-57C2-4261-BA2A-91B3C7A9A8EF}" presName="tx1" presStyleLbl="revTx" presStyleIdx="2" presStyleCnt="3"/>
      <dgm:spPr/>
    </dgm:pt>
    <dgm:pt modelId="{93D8B459-D1DE-4242-BADD-D3B50AB66620}" type="pres">
      <dgm:prSet presAssocID="{862B80F3-57C2-4261-BA2A-91B3C7A9A8EF}" presName="vert1" presStyleCnt="0"/>
      <dgm:spPr/>
    </dgm:pt>
  </dgm:ptLst>
  <dgm:cxnLst>
    <dgm:cxn modelId="{0476E428-95C8-4050-B396-1F5063FB855B}" type="presOf" srcId="{8A6B2AB7-4DA5-4F49-9F6A-2BDD76106A59}" destId="{8D61A596-C048-427B-8177-B01C8618B6E8}" srcOrd="0" destOrd="0" presId="urn:microsoft.com/office/officeart/2008/layout/LinedList"/>
    <dgm:cxn modelId="{FBFE4D2C-B374-4DCA-8B38-1188BDDA8F32}" srcId="{E1011353-8054-476F-B2D6-FD9B46CBC868}" destId="{8A6B2AB7-4DA5-4F49-9F6A-2BDD76106A59}" srcOrd="1" destOrd="0" parTransId="{97C22E8E-645C-4F06-BCAD-CA396F788312}" sibTransId="{E2092E02-9FA9-43B3-A473-6FC31CC6CC16}"/>
    <dgm:cxn modelId="{392E5931-7205-4DE7-B9AF-EAD07F0D173F}" srcId="{E1011353-8054-476F-B2D6-FD9B46CBC868}" destId="{E36270A1-7F1D-4732-9A18-4A7AA9059F28}" srcOrd="0" destOrd="0" parTransId="{A6FB5747-FAB3-4BF7-B8E3-E04E8B996631}" sibTransId="{FBE6A4D4-7DC5-4746-8632-7E29807B8E4E}"/>
    <dgm:cxn modelId="{81B6B344-13FF-46B3-95DF-3685B0CA1127}" type="presOf" srcId="{E36270A1-7F1D-4732-9A18-4A7AA9059F28}" destId="{BC6C0A57-F50A-4B5F-8874-0A24A7DD4842}" srcOrd="0" destOrd="0" presId="urn:microsoft.com/office/officeart/2008/layout/LinedList"/>
    <dgm:cxn modelId="{BB897C70-7C9A-4C78-B1D7-43E083C8B990}" type="presOf" srcId="{E1011353-8054-476F-B2D6-FD9B46CBC868}" destId="{9C5DF9A1-5F17-4FB3-AAA0-F8B7E49F06A3}" srcOrd="0" destOrd="0" presId="urn:microsoft.com/office/officeart/2008/layout/LinedList"/>
    <dgm:cxn modelId="{83603586-42A0-4E8A-9F3E-83838A77CA10}" type="presOf" srcId="{862B80F3-57C2-4261-BA2A-91B3C7A9A8EF}" destId="{1655808C-7D34-44FD-B7BE-C65DCF51E8A8}" srcOrd="0" destOrd="0" presId="urn:microsoft.com/office/officeart/2008/layout/LinedList"/>
    <dgm:cxn modelId="{C28956A5-641E-4071-8815-1F55935E6F6B}" srcId="{E1011353-8054-476F-B2D6-FD9B46CBC868}" destId="{862B80F3-57C2-4261-BA2A-91B3C7A9A8EF}" srcOrd="2" destOrd="0" parTransId="{FE387E55-F196-4851-91DA-9D3A6EC5DF9C}" sibTransId="{C20FF2C7-13CE-4BE0-BA95-68B7493DB1E9}"/>
    <dgm:cxn modelId="{40CE7CC5-EB76-4664-AAF8-CCB40C2551B8}" type="presParOf" srcId="{9C5DF9A1-5F17-4FB3-AAA0-F8B7E49F06A3}" destId="{822F8017-44D1-47A4-A23E-8DE554A1A886}" srcOrd="0" destOrd="0" presId="urn:microsoft.com/office/officeart/2008/layout/LinedList"/>
    <dgm:cxn modelId="{8394DC1E-E806-476D-B2BD-D55B0ED4601A}" type="presParOf" srcId="{9C5DF9A1-5F17-4FB3-AAA0-F8B7E49F06A3}" destId="{7FAD6955-8E17-4B57-8762-D070CADD7562}" srcOrd="1" destOrd="0" presId="urn:microsoft.com/office/officeart/2008/layout/LinedList"/>
    <dgm:cxn modelId="{56733880-CCD7-4597-AD32-2DB993012CBA}" type="presParOf" srcId="{7FAD6955-8E17-4B57-8762-D070CADD7562}" destId="{BC6C0A57-F50A-4B5F-8874-0A24A7DD4842}" srcOrd="0" destOrd="0" presId="urn:microsoft.com/office/officeart/2008/layout/LinedList"/>
    <dgm:cxn modelId="{A876B350-71BF-495D-8063-55C9B972217C}" type="presParOf" srcId="{7FAD6955-8E17-4B57-8762-D070CADD7562}" destId="{B6FE7A81-DE8F-4FC3-96D3-2C365EA27925}" srcOrd="1" destOrd="0" presId="urn:microsoft.com/office/officeart/2008/layout/LinedList"/>
    <dgm:cxn modelId="{DA40FC6E-7D48-44CB-A5C1-18AE9E53DD55}" type="presParOf" srcId="{9C5DF9A1-5F17-4FB3-AAA0-F8B7E49F06A3}" destId="{819ADCBF-3642-416B-8D7B-E63A34D5430C}" srcOrd="2" destOrd="0" presId="urn:microsoft.com/office/officeart/2008/layout/LinedList"/>
    <dgm:cxn modelId="{E2D97E29-848B-440E-8814-7603D532612C}" type="presParOf" srcId="{9C5DF9A1-5F17-4FB3-AAA0-F8B7E49F06A3}" destId="{994F37A1-BD87-49C0-811D-D2DC0BE40EC7}" srcOrd="3" destOrd="0" presId="urn:microsoft.com/office/officeart/2008/layout/LinedList"/>
    <dgm:cxn modelId="{64FFA006-371B-4A88-B98D-E62E91CAD3CC}" type="presParOf" srcId="{994F37A1-BD87-49C0-811D-D2DC0BE40EC7}" destId="{8D61A596-C048-427B-8177-B01C8618B6E8}" srcOrd="0" destOrd="0" presId="urn:microsoft.com/office/officeart/2008/layout/LinedList"/>
    <dgm:cxn modelId="{DF73D28A-AC38-414A-89F6-675CCA1A4047}" type="presParOf" srcId="{994F37A1-BD87-49C0-811D-D2DC0BE40EC7}" destId="{2D934088-8B5A-4851-B5AC-1AABA47CD38D}" srcOrd="1" destOrd="0" presId="urn:microsoft.com/office/officeart/2008/layout/LinedList"/>
    <dgm:cxn modelId="{0A6374F2-8EC7-4DF7-BD15-9B67FAE257F3}" type="presParOf" srcId="{9C5DF9A1-5F17-4FB3-AAA0-F8B7E49F06A3}" destId="{8CC1A66C-9FC9-442B-BF77-480BC89EC3CA}" srcOrd="4" destOrd="0" presId="urn:microsoft.com/office/officeart/2008/layout/LinedList"/>
    <dgm:cxn modelId="{D62F20FA-29EF-4323-8023-9D5DAFAF1B05}" type="presParOf" srcId="{9C5DF9A1-5F17-4FB3-AAA0-F8B7E49F06A3}" destId="{D2C0937E-81A5-42C8-A3B7-3DC2BE8B53D0}" srcOrd="5" destOrd="0" presId="urn:microsoft.com/office/officeart/2008/layout/LinedList"/>
    <dgm:cxn modelId="{78115ADF-ACDB-4A9A-A68E-5003B7138299}" type="presParOf" srcId="{D2C0937E-81A5-42C8-A3B7-3DC2BE8B53D0}" destId="{1655808C-7D34-44FD-B7BE-C65DCF51E8A8}" srcOrd="0" destOrd="0" presId="urn:microsoft.com/office/officeart/2008/layout/LinedList"/>
    <dgm:cxn modelId="{F471BDD3-BA1E-4C1B-B0E8-6807BA1C6A02}" type="presParOf" srcId="{D2C0937E-81A5-42C8-A3B7-3DC2BE8B53D0}" destId="{93D8B459-D1DE-4242-BADD-D3B50AB6662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3282581-9EC1-4CB1-92B4-B7505F8A7C69}" type="doc">
      <dgm:prSet loTypeId="urn:microsoft.com/office/officeart/2018/2/layout/IconLabelList" loCatId="icon" qsTypeId="urn:microsoft.com/office/officeart/2005/8/quickstyle/simple1" qsCatId="simple" csTypeId="urn:microsoft.com/office/officeart/2005/8/colors/colorful4" csCatId="colorful" phldr="1"/>
      <dgm:spPr/>
      <dgm:t>
        <a:bodyPr/>
        <a:lstStyle/>
        <a:p>
          <a:endParaRPr lang="en-US"/>
        </a:p>
      </dgm:t>
    </dgm:pt>
    <dgm:pt modelId="{BCD15DB3-82C7-4BD4-9EEF-94B19BDDC46A}">
      <dgm:prSet/>
      <dgm:spPr/>
      <dgm:t>
        <a:bodyPr/>
        <a:lstStyle/>
        <a:p>
          <a:pPr>
            <a:lnSpc>
              <a:spcPct val="100000"/>
            </a:lnSpc>
          </a:pPr>
          <a:r>
            <a:rPr lang="en-GB" dirty="0"/>
            <a:t>Review share price in March 2023 in preparation for new financial year in April. Adjust if required.</a:t>
          </a:r>
          <a:endParaRPr lang="en-US" dirty="0"/>
        </a:p>
      </dgm:t>
    </dgm:pt>
    <dgm:pt modelId="{A13A3BC0-FEC5-49ED-806C-DDE94321C8E7}" type="parTrans" cxnId="{8138CC77-2F82-4E94-AE09-FD95E0FD6A3A}">
      <dgm:prSet/>
      <dgm:spPr/>
      <dgm:t>
        <a:bodyPr/>
        <a:lstStyle/>
        <a:p>
          <a:endParaRPr lang="en-US"/>
        </a:p>
      </dgm:t>
    </dgm:pt>
    <dgm:pt modelId="{FE9F2C28-8B8C-4816-B258-5D262161B823}" type="sibTrans" cxnId="{8138CC77-2F82-4E94-AE09-FD95E0FD6A3A}">
      <dgm:prSet/>
      <dgm:spPr/>
      <dgm:t>
        <a:bodyPr/>
        <a:lstStyle/>
        <a:p>
          <a:endParaRPr lang="en-US"/>
        </a:p>
      </dgm:t>
    </dgm:pt>
    <dgm:pt modelId="{955E3C89-B828-4F8B-9922-350BC15500C3}">
      <dgm:prSet/>
      <dgm:spPr/>
      <dgm:t>
        <a:bodyPr/>
        <a:lstStyle/>
        <a:p>
          <a:pPr>
            <a:lnSpc>
              <a:spcPct val="100000"/>
            </a:lnSpc>
          </a:pPr>
          <a:r>
            <a:rPr lang="en-GB"/>
            <a:t>Review Shop and Livestock business lines for breakeven analysis.  Adjust if required.</a:t>
          </a:r>
          <a:endParaRPr lang="en-US"/>
        </a:p>
      </dgm:t>
    </dgm:pt>
    <dgm:pt modelId="{77A98CCA-542E-476D-9DC4-C7CF43DA1B78}" type="parTrans" cxnId="{904A890D-FE3F-4348-AB22-CE0495AD74F7}">
      <dgm:prSet/>
      <dgm:spPr/>
      <dgm:t>
        <a:bodyPr/>
        <a:lstStyle/>
        <a:p>
          <a:endParaRPr lang="en-US"/>
        </a:p>
      </dgm:t>
    </dgm:pt>
    <dgm:pt modelId="{ED169B09-59A3-4700-A249-D042F33479FF}" type="sibTrans" cxnId="{904A890D-FE3F-4348-AB22-CE0495AD74F7}">
      <dgm:prSet/>
      <dgm:spPr/>
      <dgm:t>
        <a:bodyPr/>
        <a:lstStyle/>
        <a:p>
          <a:endParaRPr lang="en-US"/>
        </a:p>
      </dgm:t>
    </dgm:pt>
    <dgm:pt modelId="{0A16F4B1-0C2E-4FC1-8282-1DCABB271C8D}">
      <dgm:prSet/>
      <dgm:spPr/>
      <dgm:t>
        <a:bodyPr/>
        <a:lstStyle/>
        <a:p>
          <a:pPr>
            <a:lnSpc>
              <a:spcPct val="100000"/>
            </a:lnSpc>
          </a:pPr>
          <a:r>
            <a:rPr lang="en-GB"/>
            <a:t>Membership fees to be allocated to bursary and farm investment from April 2023 onward.</a:t>
          </a:r>
          <a:endParaRPr lang="en-US"/>
        </a:p>
      </dgm:t>
    </dgm:pt>
    <dgm:pt modelId="{C0DD8611-8379-4BE1-94B5-0FBB6167DF2F}" type="parTrans" cxnId="{98F4B0CB-D1B1-4129-B482-AA598081A1A0}">
      <dgm:prSet/>
      <dgm:spPr/>
      <dgm:t>
        <a:bodyPr/>
        <a:lstStyle/>
        <a:p>
          <a:endParaRPr lang="en-US"/>
        </a:p>
      </dgm:t>
    </dgm:pt>
    <dgm:pt modelId="{1C54B538-D7EF-443E-8D40-A722C9956AB7}" type="sibTrans" cxnId="{98F4B0CB-D1B1-4129-B482-AA598081A1A0}">
      <dgm:prSet/>
      <dgm:spPr/>
      <dgm:t>
        <a:bodyPr/>
        <a:lstStyle/>
        <a:p>
          <a:endParaRPr lang="en-US"/>
        </a:p>
      </dgm:t>
    </dgm:pt>
    <dgm:pt modelId="{A65668F4-2628-40F0-AEC8-34ACA2ED4362}" type="pres">
      <dgm:prSet presAssocID="{73282581-9EC1-4CB1-92B4-B7505F8A7C69}" presName="root" presStyleCnt="0">
        <dgm:presLayoutVars>
          <dgm:dir/>
          <dgm:resizeHandles val="exact"/>
        </dgm:presLayoutVars>
      </dgm:prSet>
      <dgm:spPr/>
    </dgm:pt>
    <dgm:pt modelId="{82973AC6-CE8A-4FAD-BC9D-2729EF3A1284}" type="pres">
      <dgm:prSet presAssocID="{BCD15DB3-82C7-4BD4-9EEF-94B19BDDC46A}" presName="compNode" presStyleCnt="0"/>
      <dgm:spPr/>
    </dgm:pt>
    <dgm:pt modelId="{6B73662F-69E4-4D04-AEFA-6F97DB02EA3E}" type="pres">
      <dgm:prSet presAssocID="{BCD15DB3-82C7-4BD4-9EEF-94B19BDDC46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arvest basket outline"/>
        </a:ext>
      </dgm:extLst>
    </dgm:pt>
    <dgm:pt modelId="{3630332F-C73D-4C57-8DF4-635408785CF6}" type="pres">
      <dgm:prSet presAssocID="{BCD15DB3-82C7-4BD4-9EEF-94B19BDDC46A}" presName="spaceRect" presStyleCnt="0"/>
      <dgm:spPr/>
    </dgm:pt>
    <dgm:pt modelId="{DDFE9AB8-4586-4C06-8723-44F86EB58A71}" type="pres">
      <dgm:prSet presAssocID="{BCD15DB3-82C7-4BD4-9EEF-94B19BDDC46A}" presName="textRect" presStyleLbl="revTx" presStyleIdx="0" presStyleCnt="3">
        <dgm:presLayoutVars>
          <dgm:chMax val="1"/>
          <dgm:chPref val="1"/>
        </dgm:presLayoutVars>
      </dgm:prSet>
      <dgm:spPr/>
    </dgm:pt>
    <dgm:pt modelId="{0FCBE2FD-6109-4848-8738-826E3732DB22}" type="pres">
      <dgm:prSet presAssocID="{FE9F2C28-8B8C-4816-B258-5D262161B823}" presName="sibTrans" presStyleCnt="0"/>
      <dgm:spPr/>
    </dgm:pt>
    <dgm:pt modelId="{8C6AC867-2E5F-4822-9C29-13B7D26C5289}" type="pres">
      <dgm:prSet presAssocID="{955E3C89-B828-4F8B-9922-350BC15500C3}" presName="compNode" presStyleCnt="0"/>
      <dgm:spPr/>
    </dgm:pt>
    <dgm:pt modelId="{5E64688C-B9DF-471B-8B98-A6A16CFD0A43}" type="pres">
      <dgm:prSet presAssocID="{955E3C89-B828-4F8B-9922-350BC15500C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w"/>
        </a:ext>
      </dgm:extLst>
    </dgm:pt>
    <dgm:pt modelId="{0F72550B-CE58-4A7D-88A0-B5A7697DA5F7}" type="pres">
      <dgm:prSet presAssocID="{955E3C89-B828-4F8B-9922-350BC15500C3}" presName="spaceRect" presStyleCnt="0"/>
      <dgm:spPr/>
    </dgm:pt>
    <dgm:pt modelId="{0F8F91FD-FC4D-42F4-849E-7EAA216500AD}" type="pres">
      <dgm:prSet presAssocID="{955E3C89-B828-4F8B-9922-350BC15500C3}" presName="textRect" presStyleLbl="revTx" presStyleIdx="1" presStyleCnt="3">
        <dgm:presLayoutVars>
          <dgm:chMax val="1"/>
          <dgm:chPref val="1"/>
        </dgm:presLayoutVars>
      </dgm:prSet>
      <dgm:spPr/>
    </dgm:pt>
    <dgm:pt modelId="{2A869A54-0FE0-401F-9D82-689994ADFFF2}" type="pres">
      <dgm:prSet presAssocID="{ED169B09-59A3-4700-A249-D042F33479FF}" presName="sibTrans" presStyleCnt="0"/>
      <dgm:spPr/>
    </dgm:pt>
    <dgm:pt modelId="{5A826833-3CD9-4A4E-8184-7955BFC9264B}" type="pres">
      <dgm:prSet presAssocID="{0A16F4B1-0C2E-4FC1-8282-1DCABB271C8D}" presName="compNode" presStyleCnt="0"/>
      <dgm:spPr/>
    </dgm:pt>
    <dgm:pt modelId="{609D6C25-C578-4883-A5EB-F5C5A6B0F69D}" type="pres">
      <dgm:prSet presAssocID="{0A16F4B1-0C2E-4FC1-8282-1DCABB271C8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n"/>
        </a:ext>
      </dgm:extLst>
    </dgm:pt>
    <dgm:pt modelId="{145B6A1A-4185-4AB4-B05B-BFD07CC32BFE}" type="pres">
      <dgm:prSet presAssocID="{0A16F4B1-0C2E-4FC1-8282-1DCABB271C8D}" presName="spaceRect" presStyleCnt="0"/>
      <dgm:spPr/>
    </dgm:pt>
    <dgm:pt modelId="{6C606A6A-8CC1-4308-9385-B079E4EE23D8}" type="pres">
      <dgm:prSet presAssocID="{0A16F4B1-0C2E-4FC1-8282-1DCABB271C8D}" presName="textRect" presStyleLbl="revTx" presStyleIdx="2" presStyleCnt="3">
        <dgm:presLayoutVars>
          <dgm:chMax val="1"/>
          <dgm:chPref val="1"/>
        </dgm:presLayoutVars>
      </dgm:prSet>
      <dgm:spPr/>
    </dgm:pt>
  </dgm:ptLst>
  <dgm:cxnLst>
    <dgm:cxn modelId="{904A890D-FE3F-4348-AB22-CE0495AD74F7}" srcId="{73282581-9EC1-4CB1-92B4-B7505F8A7C69}" destId="{955E3C89-B828-4F8B-9922-350BC15500C3}" srcOrd="1" destOrd="0" parTransId="{77A98CCA-542E-476D-9DC4-C7CF43DA1B78}" sibTransId="{ED169B09-59A3-4700-A249-D042F33479FF}"/>
    <dgm:cxn modelId="{3A409227-728B-4010-AD5A-7248B9A2A193}" type="presOf" srcId="{73282581-9EC1-4CB1-92B4-B7505F8A7C69}" destId="{A65668F4-2628-40F0-AEC8-34ACA2ED4362}" srcOrd="0" destOrd="0" presId="urn:microsoft.com/office/officeart/2018/2/layout/IconLabelList"/>
    <dgm:cxn modelId="{3C74F72C-415A-4682-B025-C7B85167DC30}" type="presOf" srcId="{0A16F4B1-0C2E-4FC1-8282-1DCABB271C8D}" destId="{6C606A6A-8CC1-4308-9385-B079E4EE23D8}" srcOrd="0" destOrd="0" presId="urn:microsoft.com/office/officeart/2018/2/layout/IconLabelList"/>
    <dgm:cxn modelId="{54DFAB42-0FC0-4616-9A6C-B6853ADD3B10}" type="presOf" srcId="{BCD15DB3-82C7-4BD4-9EEF-94B19BDDC46A}" destId="{DDFE9AB8-4586-4C06-8723-44F86EB58A71}" srcOrd="0" destOrd="0" presId="urn:microsoft.com/office/officeart/2018/2/layout/IconLabelList"/>
    <dgm:cxn modelId="{8138CC77-2F82-4E94-AE09-FD95E0FD6A3A}" srcId="{73282581-9EC1-4CB1-92B4-B7505F8A7C69}" destId="{BCD15DB3-82C7-4BD4-9EEF-94B19BDDC46A}" srcOrd="0" destOrd="0" parTransId="{A13A3BC0-FEC5-49ED-806C-DDE94321C8E7}" sibTransId="{FE9F2C28-8B8C-4816-B258-5D262161B823}"/>
    <dgm:cxn modelId="{79CD988E-D60E-47F3-BA8B-48010DDF5B6E}" type="presOf" srcId="{955E3C89-B828-4F8B-9922-350BC15500C3}" destId="{0F8F91FD-FC4D-42F4-849E-7EAA216500AD}" srcOrd="0" destOrd="0" presId="urn:microsoft.com/office/officeart/2018/2/layout/IconLabelList"/>
    <dgm:cxn modelId="{98F4B0CB-D1B1-4129-B482-AA598081A1A0}" srcId="{73282581-9EC1-4CB1-92B4-B7505F8A7C69}" destId="{0A16F4B1-0C2E-4FC1-8282-1DCABB271C8D}" srcOrd="2" destOrd="0" parTransId="{C0DD8611-8379-4BE1-94B5-0FBB6167DF2F}" sibTransId="{1C54B538-D7EF-443E-8D40-A722C9956AB7}"/>
    <dgm:cxn modelId="{A51D3657-173D-4312-A536-48E1D95CDF36}" type="presParOf" srcId="{A65668F4-2628-40F0-AEC8-34ACA2ED4362}" destId="{82973AC6-CE8A-4FAD-BC9D-2729EF3A1284}" srcOrd="0" destOrd="0" presId="urn:microsoft.com/office/officeart/2018/2/layout/IconLabelList"/>
    <dgm:cxn modelId="{C87F1A14-FC46-42D5-9F35-B74CB5C53266}" type="presParOf" srcId="{82973AC6-CE8A-4FAD-BC9D-2729EF3A1284}" destId="{6B73662F-69E4-4D04-AEFA-6F97DB02EA3E}" srcOrd="0" destOrd="0" presId="urn:microsoft.com/office/officeart/2018/2/layout/IconLabelList"/>
    <dgm:cxn modelId="{206610EE-77F6-489A-8E34-8A97C670E378}" type="presParOf" srcId="{82973AC6-CE8A-4FAD-BC9D-2729EF3A1284}" destId="{3630332F-C73D-4C57-8DF4-635408785CF6}" srcOrd="1" destOrd="0" presId="urn:microsoft.com/office/officeart/2018/2/layout/IconLabelList"/>
    <dgm:cxn modelId="{02E4BAD8-02FD-4CB8-BE0A-E7A81A55D855}" type="presParOf" srcId="{82973AC6-CE8A-4FAD-BC9D-2729EF3A1284}" destId="{DDFE9AB8-4586-4C06-8723-44F86EB58A71}" srcOrd="2" destOrd="0" presId="urn:microsoft.com/office/officeart/2018/2/layout/IconLabelList"/>
    <dgm:cxn modelId="{E7B37E67-4FEA-4C9C-9BC4-4CF170A73B6E}" type="presParOf" srcId="{A65668F4-2628-40F0-AEC8-34ACA2ED4362}" destId="{0FCBE2FD-6109-4848-8738-826E3732DB22}" srcOrd="1" destOrd="0" presId="urn:microsoft.com/office/officeart/2018/2/layout/IconLabelList"/>
    <dgm:cxn modelId="{24FDF2C1-2428-432D-9F71-5264745E374C}" type="presParOf" srcId="{A65668F4-2628-40F0-AEC8-34ACA2ED4362}" destId="{8C6AC867-2E5F-4822-9C29-13B7D26C5289}" srcOrd="2" destOrd="0" presId="urn:microsoft.com/office/officeart/2018/2/layout/IconLabelList"/>
    <dgm:cxn modelId="{F323CD28-9CD0-4CED-AD27-088EA097B150}" type="presParOf" srcId="{8C6AC867-2E5F-4822-9C29-13B7D26C5289}" destId="{5E64688C-B9DF-471B-8B98-A6A16CFD0A43}" srcOrd="0" destOrd="0" presId="urn:microsoft.com/office/officeart/2018/2/layout/IconLabelList"/>
    <dgm:cxn modelId="{B39CA5DD-7CB6-4BCF-8B01-1904CAA7D8CE}" type="presParOf" srcId="{8C6AC867-2E5F-4822-9C29-13B7D26C5289}" destId="{0F72550B-CE58-4A7D-88A0-B5A7697DA5F7}" srcOrd="1" destOrd="0" presId="urn:microsoft.com/office/officeart/2018/2/layout/IconLabelList"/>
    <dgm:cxn modelId="{F9A34112-5286-40CA-BAAD-0681EE2A5B5C}" type="presParOf" srcId="{8C6AC867-2E5F-4822-9C29-13B7D26C5289}" destId="{0F8F91FD-FC4D-42F4-849E-7EAA216500AD}" srcOrd="2" destOrd="0" presId="urn:microsoft.com/office/officeart/2018/2/layout/IconLabelList"/>
    <dgm:cxn modelId="{65047CEB-D232-4A6D-8628-B5892FCACBFF}" type="presParOf" srcId="{A65668F4-2628-40F0-AEC8-34ACA2ED4362}" destId="{2A869A54-0FE0-401F-9D82-689994ADFFF2}" srcOrd="3" destOrd="0" presId="urn:microsoft.com/office/officeart/2018/2/layout/IconLabelList"/>
    <dgm:cxn modelId="{F4C6E1C4-CAA7-4FFB-9490-B309A5741F13}" type="presParOf" srcId="{A65668F4-2628-40F0-AEC8-34ACA2ED4362}" destId="{5A826833-3CD9-4A4E-8184-7955BFC9264B}" srcOrd="4" destOrd="0" presId="urn:microsoft.com/office/officeart/2018/2/layout/IconLabelList"/>
    <dgm:cxn modelId="{9586C669-9C38-434A-A946-A22FC77AF522}" type="presParOf" srcId="{5A826833-3CD9-4A4E-8184-7955BFC9264B}" destId="{609D6C25-C578-4883-A5EB-F5C5A6B0F69D}" srcOrd="0" destOrd="0" presId="urn:microsoft.com/office/officeart/2018/2/layout/IconLabelList"/>
    <dgm:cxn modelId="{F60F10D1-53A9-4E4A-AFA5-F19CBE229ED6}" type="presParOf" srcId="{5A826833-3CD9-4A4E-8184-7955BFC9264B}" destId="{145B6A1A-4185-4AB4-B05B-BFD07CC32BFE}" srcOrd="1" destOrd="0" presId="urn:microsoft.com/office/officeart/2018/2/layout/IconLabelList"/>
    <dgm:cxn modelId="{8FB22F2B-C1DC-450A-98AE-2B7310481173}" type="presParOf" srcId="{5A826833-3CD9-4A4E-8184-7955BFC9264B}" destId="{6C606A6A-8CC1-4308-9385-B079E4EE23D8}" srcOrd="2" destOrd="0" presId="urn:microsoft.com/office/officeart/2018/2/layout/IconLabel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11E16-537B-4C85-B2A7-A82D91FDE574}">
      <dsp:nvSpPr>
        <dsp:cNvPr id="0" name=""/>
        <dsp:cNvSpPr/>
      </dsp:nvSpPr>
      <dsp:spPr>
        <a:xfrm>
          <a:off x="3953" y="573379"/>
          <a:ext cx="2377306" cy="938289"/>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GB" sz="2600" kern="1200" dirty="0"/>
            <a:t>Production</a:t>
          </a:r>
        </a:p>
      </dsp:txBody>
      <dsp:txXfrm>
        <a:off x="3953" y="573379"/>
        <a:ext cx="2377306" cy="938289"/>
      </dsp:txXfrm>
    </dsp:sp>
    <dsp:sp modelId="{4712071F-B541-4E2C-81E2-50EAC49DD39B}">
      <dsp:nvSpPr>
        <dsp:cNvPr id="0" name=""/>
        <dsp:cNvSpPr/>
      </dsp:nvSpPr>
      <dsp:spPr>
        <a:xfrm>
          <a:off x="3953" y="1511669"/>
          <a:ext cx="2377306" cy="2167863"/>
        </a:xfrm>
        <a:prstGeom prst="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GB" sz="2600" kern="1200" dirty="0"/>
            <a:t>Salaries</a:t>
          </a:r>
        </a:p>
        <a:p>
          <a:pPr marL="228600" lvl="1" indent="-228600" algn="l" defTabSz="1155700">
            <a:lnSpc>
              <a:spcPct val="90000"/>
            </a:lnSpc>
            <a:spcBef>
              <a:spcPct val="0"/>
            </a:spcBef>
            <a:spcAft>
              <a:spcPct val="15000"/>
            </a:spcAft>
            <a:buChar char="•"/>
          </a:pPr>
          <a:r>
            <a:rPr lang="en-GB" sz="2600" kern="1200" dirty="0"/>
            <a:t>NI &amp; Pension</a:t>
          </a:r>
        </a:p>
        <a:p>
          <a:pPr marL="228600" lvl="1" indent="-228600" algn="l" defTabSz="1155700">
            <a:lnSpc>
              <a:spcPct val="90000"/>
            </a:lnSpc>
            <a:spcBef>
              <a:spcPct val="0"/>
            </a:spcBef>
            <a:spcAft>
              <a:spcPct val="15000"/>
            </a:spcAft>
            <a:buChar char="•"/>
          </a:pPr>
          <a:r>
            <a:rPr lang="en-GB" sz="2600" kern="1200" dirty="0"/>
            <a:t>Farm Purchases</a:t>
          </a:r>
        </a:p>
      </dsp:txBody>
      <dsp:txXfrm>
        <a:off x="3953" y="1511669"/>
        <a:ext cx="2377306" cy="2167863"/>
      </dsp:txXfrm>
    </dsp:sp>
    <dsp:sp modelId="{D72817AC-F68D-416D-B722-358E3381A507}">
      <dsp:nvSpPr>
        <dsp:cNvPr id="0" name=""/>
        <dsp:cNvSpPr/>
      </dsp:nvSpPr>
      <dsp:spPr>
        <a:xfrm>
          <a:off x="2714082" y="573379"/>
          <a:ext cx="2377306" cy="938289"/>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GB" sz="2600" kern="1200" dirty="0"/>
            <a:t>Direct Costs</a:t>
          </a:r>
        </a:p>
      </dsp:txBody>
      <dsp:txXfrm>
        <a:off x="2714082" y="573379"/>
        <a:ext cx="2377306" cy="938289"/>
      </dsp:txXfrm>
    </dsp:sp>
    <dsp:sp modelId="{65B5E5BF-9E65-43DA-8AA4-3B716C5A5D0E}">
      <dsp:nvSpPr>
        <dsp:cNvPr id="0" name=""/>
        <dsp:cNvSpPr/>
      </dsp:nvSpPr>
      <dsp:spPr>
        <a:xfrm>
          <a:off x="2714082" y="1511669"/>
          <a:ext cx="2377306" cy="2167863"/>
        </a:xfrm>
        <a:prstGeom prst="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GB" sz="2600" kern="1200" dirty="0"/>
            <a:t>Seeds &amp; Horticulture</a:t>
          </a:r>
        </a:p>
        <a:p>
          <a:pPr marL="228600" lvl="1" indent="-228600" algn="l" defTabSz="1155700">
            <a:lnSpc>
              <a:spcPct val="90000"/>
            </a:lnSpc>
            <a:spcBef>
              <a:spcPct val="0"/>
            </a:spcBef>
            <a:spcAft>
              <a:spcPct val="15000"/>
            </a:spcAft>
            <a:buChar char="•"/>
          </a:pPr>
          <a:r>
            <a:rPr lang="en-GB" sz="2600" kern="1200" dirty="0"/>
            <a:t>Produce Purchases</a:t>
          </a:r>
        </a:p>
      </dsp:txBody>
      <dsp:txXfrm>
        <a:off x="2714082" y="1511669"/>
        <a:ext cx="2377306" cy="2167863"/>
      </dsp:txXfrm>
    </dsp:sp>
    <dsp:sp modelId="{3C915230-3CAF-4A98-9210-0B8408F28977}">
      <dsp:nvSpPr>
        <dsp:cNvPr id="0" name=""/>
        <dsp:cNvSpPr/>
      </dsp:nvSpPr>
      <dsp:spPr>
        <a:xfrm>
          <a:off x="5424211" y="573379"/>
          <a:ext cx="2377306" cy="938289"/>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GB" sz="2600" kern="1200" dirty="0"/>
            <a:t>Operational Expenses</a:t>
          </a:r>
        </a:p>
      </dsp:txBody>
      <dsp:txXfrm>
        <a:off x="5424211" y="573379"/>
        <a:ext cx="2377306" cy="938289"/>
      </dsp:txXfrm>
    </dsp:sp>
    <dsp:sp modelId="{BCD49613-34C1-4AFF-87FE-86BE9AC25CFE}">
      <dsp:nvSpPr>
        <dsp:cNvPr id="0" name=""/>
        <dsp:cNvSpPr/>
      </dsp:nvSpPr>
      <dsp:spPr>
        <a:xfrm>
          <a:off x="5424211" y="1511669"/>
          <a:ext cx="2377306" cy="2167863"/>
        </a:xfrm>
        <a:prstGeom prst="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GB" sz="2600" kern="1200" dirty="0"/>
            <a:t>Vehicle running costs</a:t>
          </a:r>
        </a:p>
        <a:p>
          <a:pPr marL="228600" lvl="1" indent="-228600" algn="l" defTabSz="1155700">
            <a:lnSpc>
              <a:spcPct val="90000"/>
            </a:lnSpc>
            <a:spcBef>
              <a:spcPct val="0"/>
            </a:spcBef>
            <a:spcAft>
              <a:spcPct val="15000"/>
            </a:spcAft>
            <a:buChar char="•"/>
          </a:pPr>
          <a:r>
            <a:rPr lang="en-GB" sz="2600" kern="1200" dirty="0"/>
            <a:t>Repairs &amp; Maintenance</a:t>
          </a:r>
        </a:p>
      </dsp:txBody>
      <dsp:txXfrm>
        <a:off x="5424211" y="1511669"/>
        <a:ext cx="2377306" cy="2167863"/>
      </dsp:txXfrm>
    </dsp:sp>
    <dsp:sp modelId="{9301C95E-F64C-4FB1-8EC8-BCB26401C8BC}">
      <dsp:nvSpPr>
        <dsp:cNvPr id="0" name=""/>
        <dsp:cNvSpPr/>
      </dsp:nvSpPr>
      <dsp:spPr>
        <a:xfrm>
          <a:off x="8134340" y="573379"/>
          <a:ext cx="2377306" cy="938289"/>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GB" sz="2600" kern="1200" dirty="0"/>
            <a:t>Overheads</a:t>
          </a:r>
        </a:p>
      </dsp:txBody>
      <dsp:txXfrm>
        <a:off x="8134340" y="573379"/>
        <a:ext cx="2377306" cy="938289"/>
      </dsp:txXfrm>
    </dsp:sp>
    <dsp:sp modelId="{C368150D-1BB3-4BE3-8696-5DED9D81A587}">
      <dsp:nvSpPr>
        <dsp:cNvPr id="0" name=""/>
        <dsp:cNvSpPr/>
      </dsp:nvSpPr>
      <dsp:spPr>
        <a:xfrm>
          <a:off x="8134340" y="1511669"/>
          <a:ext cx="2377306" cy="2167863"/>
        </a:xfrm>
        <a:prstGeom prst="rect">
          <a:avLst/>
        </a:prstGeom>
        <a:solidFill>
          <a:schemeClr val="lt1">
            <a:alpha val="90000"/>
            <a:tint val="4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GB" sz="2600" kern="1200" dirty="0"/>
            <a:t>Rent (excludes grazing land) Insurance, fees, etc</a:t>
          </a:r>
        </a:p>
      </dsp:txBody>
      <dsp:txXfrm>
        <a:off x="8134340" y="1511669"/>
        <a:ext cx="2377306" cy="21678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2F8017-44D1-47A4-A23E-8DE554A1A886}">
      <dsp:nvSpPr>
        <dsp:cNvPr id="0" name=""/>
        <dsp:cNvSpPr/>
      </dsp:nvSpPr>
      <dsp:spPr>
        <a:xfrm>
          <a:off x="0" y="1698"/>
          <a:ext cx="1091586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6C0A57-F50A-4B5F-8874-0A24A7DD4842}">
      <dsp:nvSpPr>
        <dsp:cNvPr id="0" name=""/>
        <dsp:cNvSpPr/>
      </dsp:nvSpPr>
      <dsp:spPr>
        <a:xfrm>
          <a:off x="0" y="1698"/>
          <a:ext cx="10915869" cy="1158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Proposed adjustment allows the Veg Share to cover its own operating costs.</a:t>
          </a:r>
          <a:endParaRPr lang="en-US" sz="2300" kern="1200"/>
        </a:p>
      </dsp:txBody>
      <dsp:txXfrm>
        <a:off x="0" y="1698"/>
        <a:ext cx="10915869" cy="1158514"/>
      </dsp:txXfrm>
    </dsp:sp>
    <dsp:sp modelId="{819ADCBF-3642-416B-8D7B-E63A34D5430C}">
      <dsp:nvSpPr>
        <dsp:cNvPr id="0" name=""/>
        <dsp:cNvSpPr/>
      </dsp:nvSpPr>
      <dsp:spPr>
        <a:xfrm>
          <a:off x="0" y="1160212"/>
          <a:ext cx="1091586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61A596-C048-427B-8177-B01C8618B6E8}">
      <dsp:nvSpPr>
        <dsp:cNvPr id="0" name=""/>
        <dsp:cNvSpPr/>
      </dsp:nvSpPr>
      <dsp:spPr>
        <a:xfrm>
          <a:off x="0" y="1160212"/>
          <a:ext cx="10915869" cy="1158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Price adjustments in the future should not be few and far between, but should be an annual review which allows the farm to keep up with inflation (costs) and the real cost of living in Stroud (Salaries).</a:t>
          </a:r>
          <a:endParaRPr lang="en-US" sz="2300" kern="1200" dirty="0"/>
        </a:p>
      </dsp:txBody>
      <dsp:txXfrm>
        <a:off x="0" y="1160212"/>
        <a:ext cx="10915869" cy="1158514"/>
      </dsp:txXfrm>
    </dsp:sp>
    <dsp:sp modelId="{8CC1A66C-9FC9-442B-BF77-480BC89EC3CA}">
      <dsp:nvSpPr>
        <dsp:cNvPr id="0" name=""/>
        <dsp:cNvSpPr/>
      </dsp:nvSpPr>
      <dsp:spPr>
        <a:xfrm>
          <a:off x="0" y="2318727"/>
          <a:ext cx="1091586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55808C-7D34-44FD-B7BE-C65DCF51E8A8}">
      <dsp:nvSpPr>
        <dsp:cNvPr id="0" name=""/>
        <dsp:cNvSpPr/>
      </dsp:nvSpPr>
      <dsp:spPr>
        <a:xfrm>
          <a:off x="0" y="2318727"/>
          <a:ext cx="10915869" cy="1158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Share prices remain </a:t>
          </a:r>
          <a:r>
            <a:rPr lang="en-GB" sz="2300" u="sng" kern="1200" dirty="0"/>
            <a:t>very competitive</a:t>
          </a:r>
          <a:r>
            <a:rPr lang="en-GB" sz="2300" kern="1200" dirty="0"/>
            <a:t> compared to other CSAs</a:t>
          </a:r>
          <a:endParaRPr lang="en-US" sz="2300" kern="1200" dirty="0"/>
        </a:p>
      </dsp:txBody>
      <dsp:txXfrm>
        <a:off x="0" y="2318727"/>
        <a:ext cx="10915869" cy="1158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73662F-69E4-4D04-AEFA-6F97DB02EA3E}">
      <dsp:nvSpPr>
        <dsp:cNvPr id="0" name=""/>
        <dsp:cNvSpPr/>
      </dsp:nvSpPr>
      <dsp:spPr>
        <a:xfrm>
          <a:off x="1080735" y="534516"/>
          <a:ext cx="1485183" cy="14851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FE9AB8-4586-4C06-8723-44F86EB58A71}">
      <dsp:nvSpPr>
        <dsp:cNvPr id="0" name=""/>
        <dsp:cNvSpPr/>
      </dsp:nvSpPr>
      <dsp:spPr>
        <a:xfrm>
          <a:off x="173123" y="2408863"/>
          <a:ext cx="330040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kern="1200" dirty="0"/>
            <a:t>Review share price in March 2023 in preparation for new financial year in April. Adjust if required.</a:t>
          </a:r>
          <a:endParaRPr lang="en-US" sz="1500" kern="1200" dirty="0"/>
        </a:p>
      </dsp:txBody>
      <dsp:txXfrm>
        <a:off x="173123" y="2408863"/>
        <a:ext cx="3300408" cy="720000"/>
      </dsp:txXfrm>
    </dsp:sp>
    <dsp:sp modelId="{5E64688C-B9DF-471B-8B98-A6A16CFD0A43}">
      <dsp:nvSpPr>
        <dsp:cNvPr id="0" name=""/>
        <dsp:cNvSpPr/>
      </dsp:nvSpPr>
      <dsp:spPr>
        <a:xfrm>
          <a:off x="4958716" y="534516"/>
          <a:ext cx="1485183" cy="14851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8F91FD-FC4D-42F4-849E-7EAA216500AD}">
      <dsp:nvSpPr>
        <dsp:cNvPr id="0" name=""/>
        <dsp:cNvSpPr/>
      </dsp:nvSpPr>
      <dsp:spPr>
        <a:xfrm>
          <a:off x="4051103" y="2408863"/>
          <a:ext cx="330040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kern="1200"/>
            <a:t>Review Shop and Livestock business lines for breakeven analysis.  Adjust if required.</a:t>
          </a:r>
          <a:endParaRPr lang="en-US" sz="1500" kern="1200"/>
        </a:p>
      </dsp:txBody>
      <dsp:txXfrm>
        <a:off x="4051103" y="2408863"/>
        <a:ext cx="3300408" cy="720000"/>
      </dsp:txXfrm>
    </dsp:sp>
    <dsp:sp modelId="{609D6C25-C578-4883-A5EB-F5C5A6B0F69D}">
      <dsp:nvSpPr>
        <dsp:cNvPr id="0" name=""/>
        <dsp:cNvSpPr/>
      </dsp:nvSpPr>
      <dsp:spPr>
        <a:xfrm>
          <a:off x="8836696" y="534516"/>
          <a:ext cx="1485183" cy="14851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606A6A-8CC1-4308-9385-B079E4EE23D8}">
      <dsp:nvSpPr>
        <dsp:cNvPr id="0" name=""/>
        <dsp:cNvSpPr/>
      </dsp:nvSpPr>
      <dsp:spPr>
        <a:xfrm>
          <a:off x="7929083" y="2408863"/>
          <a:ext cx="330040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kern="1200"/>
            <a:t>Membership fees to be allocated to bursary and farm investment from April 2023 onward.</a:t>
          </a:r>
          <a:endParaRPr lang="en-US" sz="1500" kern="1200"/>
        </a:p>
      </dsp:txBody>
      <dsp:txXfrm>
        <a:off x="7929083" y="2408863"/>
        <a:ext cx="3300408"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0.85291</cdr:x>
      <cdr:y>0.83097</cdr:y>
    </cdr:from>
    <cdr:to>
      <cdr:x>1</cdr:x>
      <cdr:y>1</cdr:y>
    </cdr:to>
    <cdr:sp macro="" textlink="">
      <cdr:nvSpPr>
        <cdr:cNvPr id="2" name="TextBox 1">
          <a:extLst xmlns:a="http://schemas.openxmlformats.org/drawingml/2006/main">
            <a:ext uri="{FF2B5EF4-FFF2-40B4-BE49-F238E27FC236}">
              <a16:creationId xmlns:a16="http://schemas.microsoft.com/office/drawing/2014/main" id="{E6CEBD8B-7C38-FBA0-F816-BEF3B694390E}"/>
            </a:ext>
          </a:extLst>
        </cdr:cNvPr>
        <cdr:cNvSpPr txBox="1"/>
      </cdr:nvSpPr>
      <cdr:spPr>
        <a:xfrm xmlns:a="http://schemas.openxmlformats.org/drawingml/2006/main">
          <a:off x="5338853" y="503859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0.44141</cdr:x>
      <cdr:y>0.11503</cdr:y>
    </cdr:from>
    <cdr:to>
      <cdr:x>0.50082</cdr:x>
      <cdr:y>0.31057</cdr:y>
    </cdr:to>
    <cdr:sp macro="" textlink="">
      <cdr:nvSpPr>
        <cdr:cNvPr id="3" name="TextBox 2">
          <a:extLst xmlns:a="http://schemas.openxmlformats.org/drawingml/2006/main">
            <a:ext uri="{FF2B5EF4-FFF2-40B4-BE49-F238E27FC236}">
              <a16:creationId xmlns:a16="http://schemas.microsoft.com/office/drawing/2014/main" id="{B6AFED25-835A-BFEB-1378-7775C9F0B6A2}"/>
            </a:ext>
          </a:extLst>
        </cdr:cNvPr>
        <cdr:cNvSpPr txBox="1"/>
      </cdr:nvSpPr>
      <cdr:spPr>
        <a:xfrm xmlns:a="http://schemas.openxmlformats.org/drawingml/2006/main" rot="4936893">
          <a:off x="2399834" y="966521"/>
          <a:ext cx="1057790"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b="1" dirty="0"/>
            <a:t>Livestock</a:t>
          </a: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2T16:39:17.282"/>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0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2T16:39:17.282"/>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6:41:39.994"/>
    </inkml:context>
    <inkml:brush xml:id="br0">
      <inkml:brushProperty name="width" value="0.1" units="cm"/>
      <inkml:brushProperty name="height" value="0.1" units="cm"/>
    </inkml:brush>
  </inkml:definitions>
  <inkml:trace contextRef="#ctx0" brushRef="#br0">1 263 24575,'13'7'0,"0"0"0,1-2 0,0 0 0,0 0 0,0-1 0,1-1 0,15 2 0,105 1 0,-87-5 0,884-8 0,247-82 0,-427 26 0,792 24-677,-926 51 677,281 0 0,939-63-229,-717 15-720,1 21 594,669 40-635,-510-4-151,0-21 1383,-1154-2-242,933-10 0,0 24 0,502 49 0,0 15 0,-1136-55 0,1573 100 0,-928-65 408,-833-46 1411,-166-4-1195,-2 3 0,139 34 0,-208-42-624,279 64 0,-257-64 0,-21-2 0,-3 1 0,-11-1 0,-26 0 0,-42 7 0,-16-1 0,-220-18 0,225 7 0,-508-55 0,229 20 0,-696-55 0,-3 36 0,603 44 0,-256-7 0,-702 23 0,385 44 0,399-15 0,234-11 0,-514 17 0,1-45 0,-6-65 0,478 33 0,19 2 0,-677-45 0,182 59 0,161 6 0,-1283-46-660,475 63 660,2 89 0,25 21 0,1536-107 0,-653 24 0,1-20 0,513-6 36,-431-23 478,549 22-431,-8-1-69,-67 1-1,-78-3 191,91 1-1773,65 4-5257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2T16:39:17.282"/>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0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6:41:39.994"/>
    </inkml:context>
    <inkml:brush xml:id="br0">
      <inkml:brushProperty name="width" value="0.1" units="cm"/>
      <inkml:brushProperty name="height" value="0.1" units="cm"/>
    </inkml:brush>
  </inkml:definitions>
  <inkml:trace contextRef="#ctx0" brushRef="#br0">1 263 24575,'13'7'0,"0"0"0,1-2 0,0 0 0,0 0 0,0-1 0,1-1 0,15 2 0,105 1 0,-87-5 0,884-8 0,247-82 0,-427 26 0,792 24-677,-926 51 677,281 0 0,939-63-229,-717 15-720,1 21 594,669 40-635,-510-4-151,0-21 1383,-1154-2-242,933-10 0,0 24 0,502 49 0,0 15 0,-1136-55 0,1573 100 0,-928-65 408,-833-46 1411,-166-4-1195,-2 3 0,139 34 0,-208-42-624,279 64 0,-257-64 0,-21-2 0,-3 1 0,-11-1 0,-26 0 0,-42 7 0,-16-1 0,-220-18 0,225 7 0,-508-55 0,229 20 0,-696-55 0,-3 36 0,603 44 0,-256-7 0,-702 23 0,385 44 0,399-15 0,234-11 0,-514 17 0,1-45 0,-6-65 0,478 33 0,19 2 0,-677-45 0,182 59 0,161 6 0,-1283-46-660,475 63 660,2 89 0,25 21 0,1536-107 0,-653 24 0,1-20 0,513-6 36,-431-23 478,549 22-431,-8-1-69,-67 1-1,-78-3 191,91 1-1773,65 4-5257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6:53:07.129"/>
    </inkml:context>
    <inkml:brush xml:id="br0">
      <inkml:brushProperty name="width" value="0.05" units="cm"/>
      <inkml:brushProperty name="height" value="0.05" units="cm"/>
    </inkml:brush>
  </inkml:definitions>
  <inkml:trace contextRef="#ctx0" brushRef="#br0">103 1 24575,'-16'9'0,"0"2"0,1 0 0,0 1 0,-14 14 0,28-25 0,0 0 0,0 0 0,0 0 0,0 1 0,0-1 0,0 0 0,0 1 0,1-1 0,-1 1 0,0-1 0,1 1 0,-1-1 0,0 3 0,1-3 0,0-1 0,1 1 0,-1 0 0,0 0 0,0-1 0,1 1 0,-1 0 0,0-1 0,1 1 0,-1 0 0,0-1 0,1 1 0,-1-1 0,1 1 0,-1 0 0,1-1 0,-1 1 0,1-1 0,0 0 0,-1 1 0,1-1 0,0 1 0,-1-1 0,1 0 0,0 0 0,-1 1 0,1-1 0,0 0 0,-1 0 0,1 0 0,1 0 0,181 35 0,-74-18 0,41 15 0,266 91 0,-295-76 0,-1 6 0,168 101 0,-244-127 0,-2 1 0,-1 2 0,46 44 0,-74-61 0,1 1 0,-2 1 0,0 0 0,-1 1 0,0 0 0,-1 0 0,-1 1 0,-1 1 0,0-1 0,-1 1 0,7 32 0,-6 0 0,-3 0 0,-1 58 0,-2-49 0,8 58 0,-6-97 0,0 0 0,1 0 0,1 0 0,0-1 0,2 0 0,17 32 0,-11-29 0,1 0 0,1-1 0,0-1 0,2 0 0,1-1 0,20 17 0,-9-14 0,0 0 0,1-2 0,56 27 0,-25-20 0,75 23 0,66 9 0,-148-44 0,27 6 0,98 30 0,-138-37 0,-1 2 0,46 25 0,-72-33-273,-1 1 0,0 1 0,0 0 0,18 17 0,-5 3-6553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6:53:40.379"/>
    </inkml:context>
    <inkml:brush xml:id="br0">
      <inkml:brushProperty name="width" value="0.05" units="cm"/>
      <inkml:brushProperty name="height" value="0.05" units="cm"/>
    </inkml:brush>
  </inkml:definitions>
  <inkml:trace contextRef="#ctx0" brushRef="#br0">627 1 24575,'355'536'0,"-265"-415"0,73 109 0,-151-212 0,-1 0 0,-1 1 0,13 36 0,-22-53 0,0 1 0,0-1 0,-1 1 0,1 0 0,-1-1 0,0 1 0,1-1 0,-1 1 0,0 0 0,-1-1 0,1 1 0,0 0 0,-1-1 0,-1 4 0,2-5 0,-1 1 0,0-1 0,0 0 0,0 1 0,-1-1 0,1 0 0,0 0 0,0 1 0,-1-1 0,1 0 0,-1 0 0,1-1 0,-1 1 0,1 0 0,-1 0 0,1-1 0,-1 1 0,0-1 0,1 1 0,-1-1 0,-3 0 0,-14 2 0,0-1 0,0-1 0,0-1 0,-30-6 0,4 1 0,-162-10 0,-339 15 0,372 13-1365,12 1-5461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2T16:39:17.282"/>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22:31:41.693"/>
    </inkml:context>
    <inkml:brush xml:id="br0">
      <inkml:brushProperty name="width" value="0.05" units="cm"/>
      <inkml:brushProperty name="height" value="0.05" units="cm"/>
    </inkml:brush>
  </inkml:definitions>
  <inkml:trace contextRef="#ctx0" brushRef="#br0">1122 1 24575,'-57'34'0,"1"2"0,-75 65 0,85-62 0,3 3 0,-72 86 0,-52 114 0,109-138 0,4 3 0,-78 220 0,-20 247 0,67-76 0,70-354 0,4 223 0,16-276 0,3 1 0,5-1 0,35 132 0,-29-157 0,4-1 0,2-1 0,3-2 0,3 0 0,53 79 0,-43-84 0,1-1 0,3-3 0,3-1 0,1-3 0,3-2 0,2-2 0,83 53 0,373 198 0,-403-240 0,121 45 0,-205-93 0,26 7 0,-42-13 0,0-1 0,1 0 0,0 0 0,-1-1 0,1 1 0,-1-2 0,12-1 0,-17 2 0,-1 0 0,0 0 0,0 0 0,0 0 0,1-1 0,-1 1 0,0-1 0,0 1 0,0-1 0,0 1 0,0-1 0,0 1 0,0-1 0,0 0 0,0 0 0,0 0 0,0 1 0,0-1 0,-1 0 0,1 0 0,0 0 0,-1 0 0,1 0 0,-1 0 0,1 0 0,-1-1 0,1 1 0,-1 0 0,0 0 0,1 0 0,-1-2 0,0 2 0,0-1 0,-1 1 0,1-1 0,0 0 0,-1 1 0,1-1 0,-1 1 0,0-1 0,1 1 0,-1 0 0,0-1 0,0 1 0,0 0 0,0-1 0,0 1 0,0 0 0,-1 0 0,1 0 0,0 0 0,0 0 0,-1 0 0,-1-1 0,-13-5-1365,0 2-5461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22:31:47.052"/>
    </inkml:context>
    <inkml:brush xml:id="br0">
      <inkml:brushProperty name="width" value="0.05" units="cm"/>
      <inkml:brushProperty name="height" value="0.05" units="cm"/>
    </inkml:brush>
  </inkml:definitions>
  <inkml:trace contextRef="#ctx0" brushRef="#br0">699 1 24575,'73'218'0,"-11"-38"0,126 471 0,-87-267 0,-99-374 0,3 7 0,-1-1 0,-1 1 0,-1 1 0,0 27 0,-2-44 0,0 0 0,0 1 0,0-1 0,0 0 0,0 0 0,0 1 0,-1-1 0,1 0 0,-1 0 0,1 0 0,-1 1 0,1-1 0,-1 0 0,1 0 0,-1 0 0,0 0 0,0 0 0,0 0 0,1 0 0,-3 1 0,2-1 0,0-1 0,-1 1 0,1-1 0,0 0 0,0 1 0,-1-1 0,1 0 0,0 0 0,-1 0 0,1 0 0,0 0 0,0 0 0,-1 0 0,1 0 0,0-1 0,-2 0 0,-4-1 0,1-1 0,0 0 0,0 0 0,0 0 0,0-1 0,-6-5 0,7 6 0,-49-38 0,46 37 0,0-1 0,-1 1 0,1 1 0,-1 0 0,-14-4 0,-6 2 0,-1 0 0,0 2 0,1 2 0,-33 1 0,-119 18 0,166-16 0,-325 55-120,239-38-1125,-15 2-5581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22:32:22.699"/>
    </inkml:context>
    <inkml:brush xml:id="br0">
      <inkml:brushProperty name="width" value="0.05" units="cm"/>
      <inkml:brushProperty name="height" value="0.05" units="cm"/>
    </inkml:brush>
  </inkml:definitions>
  <inkml:trace contextRef="#ctx0" brushRef="#br0">1105 20 24575,'-54'-8'0,"-73"-3"0,102 10 0,0 2 0,1 1 0,-1 1 0,0 1 0,-31 10 0,32-6 0,1 1 0,0 1 0,1 1 0,0 1 0,1 0 0,-36 30 0,31-20 0,1 2 0,1 0 0,2 2 0,-28 39 0,20-20 0,2 2 0,-24 56 0,-27 100 0,24-15 0,-38 239 0,37 71 0,45 3 0,36 2 0,-14-417 0,4-1 0,3-1 0,55 150 0,44 17 0,18-9 0,-84-151 0,12 18 0,108 210 0,-169-316 0,-1-2 0,-1 0 0,0-1 0,1 1 0,-1-1 0,0 1 0,1-1 0,-1 1 0,0 0 0,0-1 0,1 1 0,-1 0 0,0-1 0,0 1 0,0 0 0,0-1 0,0 1 0,0 0 0,0-1 0,0 1 0,0 0 0,0-1 0,0 1 0,-1 0 0,1-1 0,-1 2 0,1-2 0,0 0 0,0 0 0,0 0 0,0 1 0,0-1 0,0 0 0,0 0 0,0 0 0,0 0 0,-1 0 0,1 0 0,0 0 0,0 0 0,0 0 0,0 0 0,0 0 0,0 0 0,0 0 0,0 0 0,-1 0 0,1 0 0,0 0 0,0 0 0,0 0 0,0 0 0,0 0 0,0 0 0,0 0 0,0 0 0,-1 0 0,1 0 0,0 0 0,0 0 0,0 0 0,0 0 0,0 0 0,0-1 0,0 1 0,0 0 0,0 0 0,0 0 0,0 0 0,-1 0 0,1 0 0,0 0 0,0 0 0,0 0 0,0 0 0,0-1 0,0 1 0,0 0 0,0 0 0,0 0 0,0 0 0,0 0 0,0 0 0,0 0 0,0 0 0,0-1 0,0 1 0,0 0 0,-1-22-1365,1-11-5461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22:32:27.246"/>
    </inkml:context>
    <inkml:brush xml:id="br0">
      <inkml:brushProperty name="width" value="0.05" units="cm"/>
      <inkml:brushProperty name="height" value="0.05" units="cm"/>
    </inkml:brush>
  </inkml:definitions>
  <inkml:trace contextRef="#ctx0" brushRef="#br0">1823 0 24575,'-9'11'0,"1"1"0,1 0 0,0 0 0,0 1 0,1-1 0,1 1 0,0 0 0,-3 18 0,-2 14 0,-3 54 0,5-38 0,-14 80 0,-7 49 0,23-135 0,3 81 0,16 51 0,1 17 0,-13-191 0,-3 142 0,0-135 0,0 0 0,-2 0 0,0 0 0,-1 0 0,-12 29 0,10-36 0,7-13 0,0 1 0,-1-1 0,1 0 0,0 0 0,0 0 0,0 0 0,0 0 0,0 0 0,0 0 0,0 1 0,0-1 0,0 0 0,0 0 0,-1 0 0,1 0 0,0 0 0,0 0 0,0 0 0,0 0 0,0 0 0,0 0 0,-1 0 0,1 0 0,0 0 0,0 1 0,0-1 0,0 0 0,0 0 0,0 0 0,-1 0 0,1 0 0,0 0 0,0-1 0,0 1 0,0 0 0,0 0 0,-1 0 0,1 0 0,0 0 0,-1-2 0,0 1 0,1-1 0,-1 0 0,1 0 0,-1 0 0,1 0 0,-1 0 0,1-2 0,-1-6 0,0 7 0,1 0 0,-1 0 0,0 0 0,0 0 0,0-1 0,-1 1 0,1 1 0,-1-1 0,1 0 0,-5-5 0,5 7 0,-1-1 0,1 1 0,-1 0 0,0 0 0,1-1 0,-1 1 0,0 0 0,0 1 0,0-1 0,0 0 0,0 0 0,0 1 0,0-1 0,0 1 0,0 0 0,0-1 0,0 1 0,-3 1 0,-16 0 0,17 0 0,0-1 0,-1 1 0,1-1 0,-9-1 0,12 1 0,-1-1 0,0 1 0,1-1 0,-1 1 0,0-1 0,1 0 0,-1 0 0,1 0 0,-1 0 0,1 0 0,0 0 0,-1 0 0,1 0 0,0-1 0,0 1 0,-1-2 0,-50-66 0,43 57 0,0 1 0,-1 0 0,0 0 0,-21-16 0,-54-33 0,77 55 0,-369-211 0,186 114 0,79 41 0,-150-58 0,12 29-1365,144 56-5461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10/13/2022</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82803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49103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63314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927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2871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53651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9558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38033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94315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549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10/13/2022</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54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10/13/2022</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87769345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15" r:id="rId6"/>
    <p:sldLayoutId id="2147483711" r:id="rId7"/>
    <p:sldLayoutId id="2147483712" r:id="rId8"/>
    <p:sldLayoutId id="2147483713" r:id="rId9"/>
    <p:sldLayoutId id="2147483714" r:id="rId10"/>
    <p:sldLayoutId id="2147483716"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customXml" Target="../ink/ink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image" Target="../media/image8.sv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ustomXml" Target="../ink/ink7.xml"/><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customXml" Target="../ink/ink9.xml"/><Relationship Id="rId4" Type="http://schemas.openxmlformats.org/officeDocument/2006/relationships/customXml" Target="../ink/ink6.xml"/><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png"/><Relationship Id="rId7" Type="http://schemas.openxmlformats.org/officeDocument/2006/relationships/diagramLayout" Target="../diagrams/layout3.xml"/><Relationship Id="rId2"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12.png"/><Relationship Id="rId10" Type="http://schemas.microsoft.com/office/2007/relationships/diagramDrawing" Target="../diagrams/drawing3.xml"/><Relationship Id="rId4" Type="http://schemas.openxmlformats.org/officeDocument/2006/relationships/customXml" Target="../ink/ink11.xml"/><Relationship Id="rId9" Type="http://schemas.openxmlformats.org/officeDocument/2006/relationships/diagramColors" Target="../diagrams/colors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customXml" Target="../ink/ink2.xml"/></Relationships>
</file>

<file path=ppt/slides/_rels/slide5.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customXml" Target="../ink/ink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33E6CA6-9F3E-8D7B-2FD5-C002A442768F}"/>
              </a:ext>
            </a:extLst>
          </p:cNvPr>
          <p:cNvPicPr>
            <a:picLocks noChangeAspect="1"/>
          </p:cNvPicPr>
          <p:nvPr/>
        </p:nvPicPr>
        <p:blipFill rotWithShape="1">
          <a:blip r:embed="rId2">
            <a:alphaModFix amt="50000"/>
          </a:blip>
          <a:srcRect l="3135" r="1" b="1"/>
          <a:stretch/>
        </p:blipFill>
        <p:spPr>
          <a:xfrm>
            <a:off x="20" y="10"/>
            <a:ext cx="12188930" cy="6857990"/>
          </a:xfrm>
          <a:prstGeom prst="rect">
            <a:avLst/>
          </a:prstGeom>
        </p:spPr>
      </p:pic>
      <p:sp>
        <p:nvSpPr>
          <p:cNvPr id="2" name="Title 1">
            <a:extLst>
              <a:ext uri="{FF2B5EF4-FFF2-40B4-BE49-F238E27FC236}">
                <a16:creationId xmlns:a16="http://schemas.microsoft.com/office/drawing/2014/main" id="{11347669-E875-C67F-7409-E5F674D00E01}"/>
              </a:ext>
            </a:extLst>
          </p:cNvPr>
          <p:cNvSpPr>
            <a:spLocks noGrp="1"/>
          </p:cNvSpPr>
          <p:nvPr>
            <p:ph type="ctrTitle"/>
          </p:nvPr>
        </p:nvSpPr>
        <p:spPr>
          <a:xfrm>
            <a:off x="1524000" y="1122363"/>
            <a:ext cx="9144000" cy="3063240"/>
          </a:xfrm>
        </p:spPr>
        <p:txBody>
          <a:bodyPr>
            <a:normAutofit/>
          </a:bodyPr>
          <a:lstStyle/>
          <a:p>
            <a:pPr algn="ctr">
              <a:lnSpc>
                <a:spcPct val="90000"/>
              </a:lnSpc>
            </a:pPr>
            <a:r>
              <a:rPr lang="en-GB" sz="10800" dirty="0"/>
              <a:t>New Veg Share Price</a:t>
            </a:r>
          </a:p>
        </p:txBody>
      </p:sp>
      <p:sp>
        <p:nvSpPr>
          <p:cNvPr id="3" name="Subtitle 2">
            <a:extLst>
              <a:ext uri="{FF2B5EF4-FFF2-40B4-BE49-F238E27FC236}">
                <a16:creationId xmlns:a16="http://schemas.microsoft.com/office/drawing/2014/main" id="{821177F2-F76E-5B61-82E0-F9B52FE0921B}"/>
              </a:ext>
            </a:extLst>
          </p:cNvPr>
          <p:cNvSpPr>
            <a:spLocks noGrp="1"/>
          </p:cNvSpPr>
          <p:nvPr>
            <p:ph type="subTitle" idx="1"/>
          </p:nvPr>
        </p:nvSpPr>
        <p:spPr>
          <a:xfrm>
            <a:off x="1527048" y="4599432"/>
            <a:ext cx="9144000" cy="1536192"/>
          </a:xfrm>
        </p:spPr>
        <p:txBody>
          <a:bodyPr>
            <a:normAutofit/>
          </a:bodyPr>
          <a:lstStyle/>
          <a:p>
            <a:pPr algn="ctr"/>
            <a:r>
              <a:rPr lang="en-GB" sz="4400" b="1" dirty="0"/>
              <a:t>How is it calculated and what does it cover?</a:t>
            </a:r>
          </a:p>
        </p:txBody>
      </p:sp>
      <p:sp>
        <p:nvSpPr>
          <p:cNvPr id="11"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42265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F692B1-AABC-F4AE-5BB4-E6E6198839E2}"/>
              </a:ext>
            </a:extLst>
          </p:cNvPr>
          <p:cNvSpPr>
            <a:spLocks noGrp="1"/>
          </p:cNvSpPr>
          <p:nvPr>
            <p:ph type="title"/>
          </p:nvPr>
        </p:nvSpPr>
        <p:spPr>
          <a:xfrm>
            <a:off x="635000" y="634029"/>
            <a:ext cx="10921640" cy="1314698"/>
          </a:xfrm>
        </p:spPr>
        <p:txBody>
          <a:bodyPr anchor="ctr">
            <a:normAutofit/>
          </a:bodyPr>
          <a:lstStyle/>
          <a:p>
            <a:pPr algn="ctr"/>
            <a:r>
              <a:rPr lang="en-GB" sz="7200"/>
              <a:t>Summary</a:t>
            </a:r>
          </a:p>
        </p:txBody>
      </p:sp>
      <p:sp>
        <p:nvSpPr>
          <p:cNvPr id="88"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rgbClr val="D21A4B"/>
          </a:solidFill>
          <a:ln w="34925">
            <a:solidFill>
              <a:srgbClr val="D21A4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2" name="Ink 11">
                <a:extLst>
                  <a:ext uri="{FF2B5EF4-FFF2-40B4-BE49-F238E27FC236}">
                    <a16:creationId xmlns:a16="http://schemas.microsoft.com/office/drawing/2014/main" id="{D74E2501-D2AB-E107-3937-F8C14A4F23BE}"/>
                  </a:ext>
                </a:extLst>
              </p14:cNvPr>
              <p14:cNvContentPartPr/>
              <p14:nvPr/>
            </p14:nvContentPartPr>
            <p14:xfrm>
              <a:off x="3299940" y="4007227"/>
              <a:ext cx="360" cy="360"/>
            </p14:xfrm>
          </p:contentPart>
        </mc:Choice>
        <mc:Fallback xmlns="">
          <p:pic>
            <p:nvPicPr>
              <p:cNvPr id="12" name="Ink 11">
                <a:extLst>
                  <a:ext uri="{FF2B5EF4-FFF2-40B4-BE49-F238E27FC236}">
                    <a16:creationId xmlns:a16="http://schemas.microsoft.com/office/drawing/2014/main" id="{D74E2501-D2AB-E107-3937-F8C14A4F23BE}"/>
                  </a:ext>
                </a:extLst>
              </p:cNvPr>
              <p:cNvPicPr/>
              <p:nvPr/>
            </p:nvPicPr>
            <p:blipFill>
              <a:blip r:embed="rId3"/>
              <a:stretch>
                <a:fillRect/>
              </a:stretch>
            </p:blipFill>
            <p:spPr>
              <a:xfrm>
                <a:off x="3236940" y="3629227"/>
                <a:ext cx="126000" cy="756000"/>
              </a:xfrm>
              <a:prstGeom prst="rect">
                <a:avLst/>
              </a:prstGeom>
            </p:spPr>
          </p:pic>
        </mc:Fallback>
      </mc:AlternateContent>
      <p:graphicFrame>
        <p:nvGraphicFramePr>
          <p:cNvPr id="55" name="Content Placeholder 2">
            <a:extLst>
              <a:ext uri="{FF2B5EF4-FFF2-40B4-BE49-F238E27FC236}">
                <a16:creationId xmlns:a16="http://schemas.microsoft.com/office/drawing/2014/main" id="{4DB4B12A-FB87-AF27-887F-D1222B38075F}"/>
              </a:ext>
            </a:extLst>
          </p:cNvPr>
          <p:cNvGraphicFramePr>
            <a:graphicFrameLocks noGrp="1"/>
          </p:cNvGraphicFramePr>
          <p:nvPr>
            <p:ph idx="1"/>
            <p:extLst>
              <p:ext uri="{D42A27DB-BD31-4B8C-83A1-F6EECF244321}">
                <p14:modId xmlns:p14="http://schemas.microsoft.com/office/powerpoint/2010/main" val="2057597308"/>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93417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rgbClr val="D21A4B"/>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7A4F5B64-4070-3A60-9F6C-10E8F9C78CFF}"/>
              </a:ext>
            </a:extLst>
          </p:cNvPr>
          <p:cNvSpPr>
            <a:spLocks noGrp="1"/>
          </p:cNvSpPr>
          <p:nvPr>
            <p:ph type="title"/>
          </p:nvPr>
        </p:nvSpPr>
        <p:spPr>
          <a:xfrm>
            <a:off x="841246" y="673770"/>
            <a:ext cx="3644489" cy="2414488"/>
          </a:xfrm>
        </p:spPr>
        <p:txBody>
          <a:bodyPr anchor="t">
            <a:normAutofit/>
          </a:bodyPr>
          <a:lstStyle/>
          <a:p>
            <a:r>
              <a:rPr lang="en-GB" sz="6600" dirty="0">
                <a:solidFill>
                  <a:schemeClr val="bg1"/>
                </a:solidFill>
              </a:rPr>
              <a:t>Membership Fees</a:t>
            </a:r>
          </a:p>
        </p:txBody>
      </p:sp>
      <p:sp>
        <p:nvSpPr>
          <p:cNvPr id="34" name="Content Placeholder 2">
            <a:extLst>
              <a:ext uri="{FF2B5EF4-FFF2-40B4-BE49-F238E27FC236}">
                <a16:creationId xmlns:a16="http://schemas.microsoft.com/office/drawing/2014/main" id="{CF9CA562-21F3-B2E6-C1ED-6BA4B96EDCDC}"/>
              </a:ext>
            </a:extLst>
          </p:cNvPr>
          <p:cNvSpPr>
            <a:spLocks noGrp="1"/>
          </p:cNvSpPr>
          <p:nvPr>
            <p:ph idx="1"/>
          </p:nvPr>
        </p:nvSpPr>
        <p:spPr>
          <a:xfrm>
            <a:off x="6095999" y="882315"/>
            <a:ext cx="5254754" cy="5294647"/>
          </a:xfrm>
        </p:spPr>
        <p:txBody>
          <a:bodyPr>
            <a:normAutofit lnSpcReduction="10000"/>
          </a:bodyPr>
          <a:lstStyle/>
          <a:p>
            <a:r>
              <a:rPr lang="en-GB"/>
              <a:t>If each of the 3 income streams of the SCA cover their respective costs, then the membership fees can become the key to funding the SCA’s future </a:t>
            </a:r>
            <a:r>
              <a:rPr lang="en-GB" b="1" u="sng"/>
              <a:t>infrastructure</a:t>
            </a:r>
            <a:r>
              <a:rPr lang="en-GB"/>
              <a:t> and </a:t>
            </a:r>
            <a:r>
              <a:rPr lang="en-GB" u="sng"/>
              <a:t>social</a:t>
            </a:r>
            <a:r>
              <a:rPr lang="en-GB"/>
              <a:t> </a:t>
            </a:r>
            <a:r>
              <a:rPr lang="en-GB" u="sng"/>
              <a:t>outreach.</a:t>
            </a:r>
          </a:p>
          <a:p>
            <a:pPr marL="0" indent="0">
              <a:buNone/>
            </a:pPr>
            <a:endParaRPr lang="en-GB" u="sng"/>
          </a:p>
          <a:p>
            <a:r>
              <a:rPr lang="en-GB"/>
              <a:t>Membership fees are £3 and currently are absorbed into the overall farm operations with no specific strategy for these funds.</a:t>
            </a:r>
          </a:p>
          <a:p>
            <a:endParaRPr lang="en-GB"/>
          </a:p>
        </p:txBody>
      </p:sp>
    </p:spTree>
    <p:extLst>
      <p:ext uri="{BB962C8B-B14F-4D97-AF65-F5344CB8AC3E}">
        <p14:creationId xmlns:p14="http://schemas.microsoft.com/office/powerpoint/2010/main" val="3359791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lowchart: Connector 29">
            <a:extLst>
              <a:ext uri="{FF2B5EF4-FFF2-40B4-BE49-F238E27FC236}">
                <a16:creationId xmlns:a16="http://schemas.microsoft.com/office/drawing/2014/main" id="{A9A067AD-0D3A-CCED-36DC-AF5C27C978EF}"/>
              </a:ext>
            </a:extLst>
          </p:cNvPr>
          <p:cNvSpPr/>
          <p:nvPr/>
        </p:nvSpPr>
        <p:spPr>
          <a:xfrm>
            <a:off x="7503362" y="1831181"/>
            <a:ext cx="3032330" cy="2833686"/>
          </a:xfrm>
          <a:prstGeom prst="flowChartConnector">
            <a:avLst/>
          </a:prstGeom>
          <a:solidFill>
            <a:schemeClr val="accent6">
              <a:lumMod val="50000"/>
              <a:alpha val="7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a:p>
            <a:pPr algn="ctr"/>
            <a:r>
              <a:rPr lang="en-GB" sz="2400" dirty="0">
                <a:solidFill>
                  <a:schemeClr val="tx1"/>
                </a:solidFill>
              </a:rPr>
              <a:t>Farm Infrastructure &amp; Project investment</a:t>
            </a:r>
          </a:p>
        </p:txBody>
      </p:sp>
      <p:pic>
        <p:nvPicPr>
          <p:cNvPr id="5" name="Graphic 4" descr="Pound with solid fill">
            <a:extLst>
              <a:ext uri="{FF2B5EF4-FFF2-40B4-BE49-F238E27FC236}">
                <a16:creationId xmlns:a16="http://schemas.microsoft.com/office/drawing/2014/main" id="{0260F519-15DD-2CFC-6BB1-5D7B14585E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54678" y="2121340"/>
            <a:ext cx="591153" cy="591153"/>
          </a:xfrm>
          <a:prstGeom prst="rect">
            <a:avLst/>
          </a:prstGeom>
        </p:spPr>
      </p:pic>
      <p:pic>
        <p:nvPicPr>
          <p:cNvPr id="6" name="Graphic 5" descr="Pound with solid fill">
            <a:extLst>
              <a:ext uri="{FF2B5EF4-FFF2-40B4-BE49-F238E27FC236}">
                <a16:creationId xmlns:a16="http://schemas.microsoft.com/office/drawing/2014/main" id="{AA7F505C-76F5-833E-4E3C-01E3CD81F9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45832" y="2121340"/>
            <a:ext cx="591153" cy="591153"/>
          </a:xfrm>
          <a:prstGeom prst="rect">
            <a:avLst/>
          </a:prstGeom>
        </p:spPr>
      </p:pic>
      <p:sp>
        <p:nvSpPr>
          <p:cNvPr id="2" name="Title 1">
            <a:extLst>
              <a:ext uri="{FF2B5EF4-FFF2-40B4-BE49-F238E27FC236}">
                <a16:creationId xmlns:a16="http://schemas.microsoft.com/office/drawing/2014/main" id="{BB2852B7-2727-E7B0-D52E-8D630E212461}"/>
              </a:ext>
            </a:extLst>
          </p:cNvPr>
          <p:cNvSpPr>
            <a:spLocks noGrp="1"/>
          </p:cNvSpPr>
          <p:nvPr>
            <p:ph type="title"/>
          </p:nvPr>
        </p:nvSpPr>
        <p:spPr/>
        <p:txBody>
          <a:bodyPr/>
          <a:lstStyle/>
          <a:p>
            <a:r>
              <a:rPr lang="en-GB" dirty="0"/>
              <a:t>Membership Fees – Proposal</a:t>
            </a:r>
          </a:p>
        </p:txBody>
      </p:sp>
      <p:sp>
        <p:nvSpPr>
          <p:cNvPr id="29" name="Flowchart: Connector 28">
            <a:extLst>
              <a:ext uri="{FF2B5EF4-FFF2-40B4-BE49-F238E27FC236}">
                <a16:creationId xmlns:a16="http://schemas.microsoft.com/office/drawing/2014/main" id="{2383FD01-9EAF-BE82-02F6-45D5C4518BB9}"/>
              </a:ext>
            </a:extLst>
          </p:cNvPr>
          <p:cNvSpPr/>
          <p:nvPr/>
        </p:nvSpPr>
        <p:spPr>
          <a:xfrm>
            <a:off x="1269841" y="2097882"/>
            <a:ext cx="2454069" cy="2300285"/>
          </a:xfrm>
          <a:prstGeom prst="flowChartConnector">
            <a:avLst/>
          </a:prstGeom>
          <a:solidFill>
            <a:schemeClr val="accent6">
              <a:lumMod val="50000"/>
              <a:alpha val="7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a:p>
            <a:pPr algn="ctr"/>
            <a:r>
              <a:rPr lang="en-GB" sz="2400" dirty="0">
                <a:solidFill>
                  <a:schemeClr val="tx1"/>
                </a:solidFill>
              </a:rPr>
              <a:t>Bursary Fund contribution </a:t>
            </a:r>
          </a:p>
        </p:txBody>
      </p:sp>
      <p:pic>
        <p:nvPicPr>
          <p:cNvPr id="4" name="Graphic 3" descr="Pound with solid fill">
            <a:extLst>
              <a:ext uri="{FF2B5EF4-FFF2-40B4-BE49-F238E27FC236}">
                <a16:creationId xmlns:a16="http://schemas.microsoft.com/office/drawing/2014/main" id="{C9C1409B-9DCB-18FC-B268-9320D8B8E7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00403" y="2250222"/>
            <a:ext cx="509223" cy="509223"/>
          </a:xfrm>
          <a:prstGeom prst="rect">
            <a:avLst/>
          </a:prstGeom>
        </p:spPr>
      </p:pic>
      <p:sp>
        <p:nvSpPr>
          <p:cNvPr id="31" name="Rectangle: Rounded Corners 30">
            <a:extLst>
              <a:ext uri="{FF2B5EF4-FFF2-40B4-BE49-F238E27FC236}">
                <a16:creationId xmlns:a16="http://schemas.microsoft.com/office/drawing/2014/main" id="{B94DBA26-617C-AA3F-1BE8-51A55618FB5F}"/>
              </a:ext>
            </a:extLst>
          </p:cNvPr>
          <p:cNvSpPr/>
          <p:nvPr/>
        </p:nvSpPr>
        <p:spPr>
          <a:xfrm>
            <a:off x="1507981" y="4579141"/>
            <a:ext cx="2371075" cy="700090"/>
          </a:xfrm>
          <a:prstGeom prst="roundRect">
            <a:avLst/>
          </a:prstGeom>
          <a:solidFill>
            <a:schemeClr val="accent4">
              <a:lumMod val="75000"/>
              <a:alpha val="17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Est: £3,480 annually</a:t>
            </a:r>
          </a:p>
        </p:txBody>
      </p:sp>
      <p:sp>
        <p:nvSpPr>
          <p:cNvPr id="32" name="Rectangle: Rounded Corners 31">
            <a:extLst>
              <a:ext uri="{FF2B5EF4-FFF2-40B4-BE49-F238E27FC236}">
                <a16:creationId xmlns:a16="http://schemas.microsoft.com/office/drawing/2014/main" id="{8D770CC3-F768-C3D5-9A5A-8E229E21B7B6}"/>
              </a:ext>
            </a:extLst>
          </p:cNvPr>
          <p:cNvSpPr/>
          <p:nvPr/>
        </p:nvSpPr>
        <p:spPr>
          <a:xfrm>
            <a:off x="7976539" y="4852380"/>
            <a:ext cx="2334303" cy="593862"/>
          </a:xfrm>
          <a:prstGeom prst="roundRect">
            <a:avLst/>
          </a:prstGeom>
          <a:solidFill>
            <a:schemeClr val="accent4">
              <a:lumMod val="75000"/>
              <a:alpha val="17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Est: £6,960 annually</a:t>
            </a:r>
          </a:p>
        </p:txBody>
      </p:sp>
      <p:sp>
        <p:nvSpPr>
          <p:cNvPr id="37" name="TextBox 36">
            <a:extLst>
              <a:ext uri="{FF2B5EF4-FFF2-40B4-BE49-F238E27FC236}">
                <a16:creationId xmlns:a16="http://schemas.microsoft.com/office/drawing/2014/main" id="{96087C58-7DE3-6242-1C1D-69D9AE89186D}"/>
              </a:ext>
            </a:extLst>
          </p:cNvPr>
          <p:cNvSpPr txBox="1"/>
          <p:nvPr/>
        </p:nvSpPr>
        <p:spPr>
          <a:xfrm>
            <a:off x="27521" y="5446241"/>
            <a:ext cx="5289781" cy="646331"/>
          </a:xfrm>
          <a:prstGeom prst="rect">
            <a:avLst/>
          </a:prstGeom>
          <a:noFill/>
        </p:spPr>
        <p:txBody>
          <a:bodyPr wrap="none" rtlCol="0">
            <a:spAutoFit/>
          </a:bodyPr>
          <a:lstStyle/>
          <a:p>
            <a:pPr algn="ctr"/>
            <a:r>
              <a:rPr lang="en-GB" dirty="0"/>
              <a:t>Meaningful support to members during difficult times </a:t>
            </a:r>
          </a:p>
          <a:p>
            <a:pPr algn="ctr"/>
            <a:r>
              <a:rPr lang="en-GB" dirty="0"/>
              <a:t>&amp; increased socio-economic outreach</a:t>
            </a:r>
          </a:p>
        </p:txBody>
      </p:sp>
      <p:sp>
        <p:nvSpPr>
          <p:cNvPr id="38" name="TextBox 37">
            <a:extLst>
              <a:ext uri="{FF2B5EF4-FFF2-40B4-BE49-F238E27FC236}">
                <a16:creationId xmlns:a16="http://schemas.microsoft.com/office/drawing/2014/main" id="{3212F459-E022-4A2A-7129-CAE8148C75A7}"/>
              </a:ext>
            </a:extLst>
          </p:cNvPr>
          <p:cNvSpPr txBox="1"/>
          <p:nvPr/>
        </p:nvSpPr>
        <p:spPr>
          <a:xfrm>
            <a:off x="6529472" y="5647110"/>
            <a:ext cx="4980146" cy="707886"/>
          </a:xfrm>
          <a:prstGeom prst="rect">
            <a:avLst/>
          </a:prstGeom>
          <a:noFill/>
        </p:spPr>
        <p:txBody>
          <a:bodyPr wrap="none" rtlCol="0">
            <a:spAutoFit/>
          </a:bodyPr>
          <a:lstStyle/>
          <a:p>
            <a:pPr algn="ctr"/>
            <a:r>
              <a:rPr lang="en-GB" sz="2000" dirty="0"/>
              <a:t>Improve working conditions, </a:t>
            </a:r>
          </a:p>
          <a:p>
            <a:pPr algn="ctr"/>
            <a:r>
              <a:rPr lang="en-GB" sz="2000" dirty="0"/>
              <a:t>build internal resilience, &amp; reinvest in the land</a:t>
            </a:r>
          </a:p>
        </p:txBody>
      </p:sp>
      <mc:AlternateContent xmlns:mc="http://schemas.openxmlformats.org/markup-compatibility/2006" xmlns:p14="http://schemas.microsoft.com/office/powerpoint/2010/main">
        <mc:Choice Requires="p14">
          <p:contentPart p14:bwMode="auto" r:id="rId4">
            <p14:nvContentPartPr>
              <p14:cNvPr id="49" name="Ink 48">
                <a:extLst>
                  <a:ext uri="{FF2B5EF4-FFF2-40B4-BE49-F238E27FC236}">
                    <a16:creationId xmlns:a16="http://schemas.microsoft.com/office/drawing/2014/main" id="{247F8AB3-E58B-FE44-68D9-70D1B4A69FE5}"/>
                  </a:ext>
                </a:extLst>
              </p14:cNvPr>
              <p14:cNvContentPartPr/>
              <p14:nvPr/>
            </p14:nvContentPartPr>
            <p14:xfrm>
              <a:off x="6801300" y="4086067"/>
              <a:ext cx="636480" cy="1670400"/>
            </p14:xfrm>
          </p:contentPart>
        </mc:Choice>
        <mc:Fallback xmlns="">
          <p:pic>
            <p:nvPicPr>
              <p:cNvPr id="49" name="Ink 48">
                <a:extLst>
                  <a:ext uri="{FF2B5EF4-FFF2-40B4-BE49-F238E27FC236}">
                    <a16:creationId xmlns:a16="http://schemas.microsoft.com/office/drawing/2014/main" id="{247F8AB3-E58B-FE44-68D9-70D1B4A69FE5}"/>
                  </a:ext>
                </a:extLst>
              </p:cNvPr>
              <p:cNvPicPr/>
              <p:nvPr/>
            </p:nvPicPr>
            <p:blipFill>
              <a:blip r:embed="rId5"/>
              <a:stretch>
                <a:fillRect/>
              </a:stretch>
            </p:blipFill>
            <p:spPr>
              <a:xfrm>
                <a:off x="6792300" y="4077427"/>
                <a:ext cx="654120" cy="1688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2" name="Ink 51">
                <a:extLst>
                  <a:ext uri="{FF2B5EF4-FFF2-40B4-BE49-F238E27FC236}">
                    <a16:creationId xmlns:a16="http://schemas.microsoft.com/office/drawing/2014/main" id="{8CF78E85-4264-1858-6EDF-0A79EA853BAA}"/>
                  </a:ext>
                </a:extLst>
              </p14:cNvPr>
              <p14:cNvContentPartPr/>
              <p14:nvPr/>
            </p14:nvContentPartPr>
            <p14:xfrm>
              <a:off x="7022700" y="5257507"/>
              <a:ext cx="410760" cy="572400"/>
            </p14:xfrm>
          </p:contentPart>
        </mc:Choice>
        <mc:Fallback xmlns="">
          <p:pic>
            <p:nvPicPr>
              <p:cNvPr id="52" name="Ink 51">
                <a:extLst>
                  <a:ext uri="{FF2B5EF4-FFF2-40B4-BE49-F238E27FC236}">
                    <a16:creationId xmlns:a16="http://schemas.microsoft.com/office/drawing/2014/main" id="{8CF78E85-4264-1858-6EDF-0A79EA853BAA}"/>
                  </a:ext>
                </a:extLst>
              </p:cNvPr>
              <p:cNvPicPr/>
              <p:nvPr/>
            </p:nvPicPr>
            <p:blipFill>
              <a:blip r:embed="rId7"/>
              <a:stretch>
                <a:fillRect/>
              </a:stretch>
            </p:blipFill>
            <p:spPr>
              <a:xfrm>
                <a:off x="7014060" y="5248507"/>
                <a:ext cx="428400" cy="590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9" name="Ink 58">
                <a:extLst>
                  <a:ext uri="{FF2B5EF4-FFF2-40B4-BE49-F238E27FC236}">
                    <a16:creationId xmlns:a16="http://schemas.microsoft.com/office/drawing/2014/main" id="{257F485E-5AF8-C999-B196-1E00C041E905}"/>
                  </a:ext>
                </a:extLst>
              </p14:cNvPr>
              <p14:cNvContentPartPr/>
              <p14:nvPr/>
            </p14:nvContentPartPr>
            <p14:xfrm>
              <a:off x="816300" y="3687187"/>
              <a:ext cx="397800" cy="1558080"/>
            </p14:xfrm>
          </p:contentPart>
        </mc:Choice>
        <mc:Fallback xmlns="">
          <p:pic>
            <p:nvPicPr>
              <p:cNvPr id="59" name="Ink 58">
                <a:extLst>
                  <a:ext uri="{FF2B5EF4-FFF2-40B4-BE49-F238E27FC236}">
                    <a16:creationId xmlns:a16="http://schemas.microsoft.com/office/drawing/2014/main" id="{257F485E-5AF8-C999-B196-1E00C041E905}"/>
                  </a:ext>
                </a:extLst>
              </p:cNvPr>
              <p:cNvPicPr/>
              <p:nvPr/>
            </p:nvPicPr>
            <p:blipFill>
              <a:blip r:embed="rId9"/>
              <a:stretch>
                <a:fillRect/>
              </a:stretch>
            </p:blipFill>
            <p:spPr>
              <a:xfrm>
                <a:off x="807660" y="3678187"/>
                <a:ext cx="415440" cy="1575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2" name="Ink 61">
                <a:extLst>
                  <a:ext uri="{FF2B5EF4-FFF2-40B4-BE49-F238E27FC236}">
                    <a16:creationId xmlns:a16="http://schemas.microsoft.com/office/drawing/2014/main" id="{8E289F4A-B1FD-1999-E3BE-2517A99F310F}"/>
                  </a:ext>
                </a:extLst>
              </p14:cNvPr>
              <p14:cNvContentPartPr/>
              <p14:nvPr/>
            </p14:nvContentPartPr>
            <p14:xfrm>
              <a:off x="610380" y="4886707"/>
              <a:ext cx="656280" cy="568800"/>
            </p14:xfrm>
          </p:contentPart>
        </mc:Choice>
        <mc:Fallback xmlns="">
          <p:pic>
            <p:nvPicPr>
              <p:cNvPr id="62" name="Ink 61">
                <a:extLst>
                  <a:ext uri="{FF2B5EF4-FFF2-40B4-BE49-F238E27FC236}">
                    <a16:creationId xmlns:a16="http://schemas.microsoft.com/office/drawing/2014/main" id="{8E289F4A-B1FD-1999-E3BE-2517A99F310F}"/>
                  </a:ext>
                </a:extLst>
              </p:cNvPr>
              <p:cNvPicPr/>
              <p:nvPr/>
            </p:nvPicPr>
            <p:blipFill>
              <a:blip r:embed="rId11"/>
              <a:stretch>
                <a:fillRect/>
              </a:stretch>
            </p:blipFill>
            <p:spPr>
              <a:xfrm>
                <a:off x="601740" y="4877707"/>
                <a:ext cx="673920" cy="586440"/>
              </a:xfrm>
              <a:prstGeom prst="rect">
                <a:avLst/>
              </a:prstGeom>
            </p:spPr>
          </p:pic>
        </mc:Fallback>
      </mc:AlternateContent>
      <p:sp>
        <p:nvSpPr>
          <p:cNvPr id="3" name="TextBox 2">
            <a:extLst>
              <a:ext uri="{FF2B5EF4-FFF2-40B4-BE49-F238E27FC236}">
                <a16:creationId xmlns:a16="http://schemas.microsoft.com/office/drawing/2014/main" id="{3FA79B52-1EFD-33BE-B4A2-FFEF0ADB49BB}"/>
              </a:ext>
            </a:extLst>
          </p:cNvPr>
          <p:cNvSpPr txBox="1"/>
          <p:nvPr/>
        </p:nvSpPr>
        <p:spPr>
          <a:xfrm>
            <a:off x="4421788" y="1965047"/>
            <a:ext cx="2239267" cy="923330"/>
          </a:xfrm>
          <a:prstGeom prst="rect">
            <a:avLst/>
          </a:prstGeom>
          <a:noFill/>
        </p:spPr>
        <p:txBody>
          <a:bodyPr wrap="square" rtlCol="0">
            <a:spAutoFit/>
          </a:bodyPr>
          <a:lstStyle/>
          <a:p>
            <a:pPr algn="ctr"/>
            <a:r>
              <a:rPr lang="en-GB" dirty="0"/>
              <a:t>£3 Membership Fees to be allocated to two internal funding pots</a:t>
            </a:r>
          </a:p>
        </p:txBody>
      </p:sp>
    </p:spTree>
    <p:extLst>
      <p:ext uri="{BB962C8B-B14F-4D97-AF65-F5344CB8AC3E}">
        <p14:creationId xmlns:p14="http://schemas.microsoft.com/office/powerpoint/2010/main" val="25749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EEF692B1-AABC-F4AE-5BB4-E6E6198839E2}"/>
              </a:ext>
            </a:extLst>
          </p:cNvPr>
          <p:cNvSpPr>
            <a:spLocks noGrp="1"/>
          </p:cNvSpPr>
          <p:nvPr>
            <p:ph type="title"/>
          </p:nvPr>
        </p:nvSpPr>
        <p:spPr>
          <a:xfrm>
            <a:off x="766762" y="615156"/>
            <a:ext cx="10515600" cy="1325563"/>
          </a:xfrm>
        </p:spPr>
        <p:txBody>
          <a:bodyPr/>
          <a:lstStyle/>
          <a:p>
            <a:pPr algn="ctr"/>
            <a:r>
              <a:rPr lang="en-GB" dirty="0"/>
              <a:t>Next Steps</a:t>
            </a: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2" name="Ink 11">
                <a:extLst>
                  <a:ext uri="{FF2B5EF4-FFF2-40B4-BE49-F238E27FC236}">
                    <a16:creationId xmlns:a16="http://schemas.microsoft.com/office/drawing/2014/main" id="{D74E2501-D2AB-E107-3937-F8C14A4F23BE}"/>
                  </a:ext>
                </a:extLst>
              </p14:cNvPr>
              <p14:cNvContentPartPr/>
              <p14:nvPr/>
            </p14:nvContentPartPr>
            <p14:xfrm>
              <a:off x="3299940" y="4007227"/>
              <a:ext cx="360" cy="360"/>
            </p14:xfrm>
          </p:contentPart>
        </mc:Choice>
        <mc:Fallback xmlns="">
          <p:pic>
            <p:nvPicPr>
              <p:cNvPr id="12" name="Ink 11">
                <a:extLst>
                  <a:ext uri="{FF2B5EF4-FFF2-40B4-BE49-F238E27FC236}">
                    <a16:creationId xmlns:a16="http://schemas.microsoft.com/office/drawing/2014/main" id="{D74E2501-D2AB-E107-3937-F8C14A4F23BE}"/>
                  </a:ext>
                </a:extLst>
              </p:cNvPr>
              <p:cNvPicPr/>
              <p:nvPr/>
            </p:nvPicPr>
            <p:blipFill>
              <a:blip r:embed="rId3"/>
              <a:stretch>
                <a:fillRect/>
              </a:stretch>
            </p:blipFill>
            <p:spPr>
              <a:xfrm>
                <a:off x="3236940" y="3629227"/>
                <a:ext cx="126000" cy="75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9" name="Ink 48">
                <a:extLst>
                  <a:ext uri="{FF2B5EF4-FFF2-40B4-BE49-F238E27FC236}">
                    <a16:creationId xmlns:a16="http://schemas.microsoft.com/office/drawing/2014/main" id="{DA94A770-BC6B-90F9-7E90-009F1BE30A09}"/>
                  </a:ext>
                </a:extLst>
              </p14:cNvPr>
              <p14:cNvContentPartPr/>
              <p14:nvPr/>
            </p14:nvContentPartPr>
            <p14:xfrm>
              <a:off x="1502662" y="1934347"/>
              <a:ext cx="8795160" cy="200880"/>
            </p14:xfrm>
          </p:contentPart>
        </mc:Choice>
        <mc:Fallback xmlns="">
          <p:pic>
            <p:nvPicPr>
              <p:cNvPr id="49" name="Ink 48">
                <a:extLst>
                  <a:ext uri="{FF2B5EF4-FFF2-40B4-BE49-F238E27FC236}">
                    <a16:creationId xmlns:a16="http://schemas.microsoft.com/office/drawing/2014/main" id="{DA94A770-BC6B-90F9-7E90-009F1BE30A09}"/>
                  </a:ext>
                </a:extLst>
              </p:cNvPr>
              <p:cNvPicPr/>
              <p:nvPr/>
            </p:nvPicPr>
            <p:blipFill>
              <a:blip r:embed="rId5"/>
              <a:stretch>
                <a:fillRect/>
              </a:stretch>
            </p:blipFill>
            <p:spPr>
              <a:xfrm>
                <a:off x="1484662" y="1916347"/>
                <a:ext cx="8830800" cy="236520"/>
              </a:xfrm>
              <a:prstGeom prst="rect">
                <a:avLst/>
              </a:prstGeom>
            </p:spPr>
          </p:pic>
        </mc:Fallback>
      </mc:AlternateContent>
      <p:graphicFrame>
        <p:nvGraphicFramePr>
          <p:cNvPr id="51" name="Content Placeholder 2">
            <a:extLst>
              <a:ext uri="{FF2B5EF4-FFF2-40B4-BE49-F238E27FC236}">
                <a16:creationId xmlns:a16="http://schemas.microsoft.com/office/drawing/2014/main" id="{282D3CE4-823F-8815-2EB2-4609F83B6A6F}"/>
              </a:ext>
            </a:extLst>
          </p:cNvPr>
          <p:cNvGraphicFramePr>
            <a:graphicFrameLocks noGrp="1"/>
          </p:cNvGraphicFramePr>
          <p:nvPr>
            <p:ph idx="1"/>
            <p:extLst>
              <p:ext uri="{D42A27DB-BD31-4B8C-83A1-F6EECF244321}">
                <p14:modId xmlns:p14="http://schemas.microsoft.com/office/powerpoint/2010/main" val="4118339637"/>
              </p:ext>
            </p:extLst>
          </p:nvPr>
        </p:nvGraphicFramePr>
        <p:xfrm>
          <a:off x="491728" y="2579464"/>
          <a:ext cx="11402616" cy="36633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246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0" name="Rectangle 35">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F692B1-AABC-F4AE-5BB4-E6E6198839E2}"/>
              </a:ext>
            </a:extLst>
          </p:cNvPr>
          <p:cNvSpPr>
            <a:spLocks noGrp="1"/>
          </p:cNvSpPr>
          <p:nvPr>
            <p:ph type="title"/>
          </p:nvPr>
        </p:nvSpPr>
        <p:spPr>
          <a:xfrm>
            <a:off x="4853988" y="320041"/>
            <a:ext cx="6707084" cy="3892668"/>
          </a:xfrm>
        </p:spPr>
        <p:txBody>
          <a:bodyPr vert="horz" lIns="91440" tIns="45720" rIns="91440" bIns="45720" rtlCol="0" anchor="b">
            <a:normAutofit/>
          </a:bodyPr>
          <a:lstStyle/>
          <a:p>
            <a:r>
              <a:rPr lang="en-US" sz="9600"/>
              <a:t>Thank you</a:t>
            </a:r>
          </a:p>
        </p:txBody>
      </p:sp>
      <p:sp>
        <p:nvSpPr>
          <p:cNvPr id="38"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D21A4B"/>
          </a:solidFill>
          <a:ln w="38100" cap="rnd">
            <a:solidFill>
              <a:srgbClr val="D21A4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2" name="Ink 11">
                <a:extLst>
                  <a:ext uri="{FF2B5EF4-FFF2-40B4-BE49-F238E27FC236}">
                    <a16:creationId xmlns:a16="http://schemas.microsoft.com/office/drawing/2014/main" id="{D74E2501-D2AB-E107-3937-F8C14A4F23BE}"/>
                  </a:ext>
                </a:extLst>
              </p14:cNvPr>
              <p14:cNvContentPartPr/>
              <p14:nvPr/>
            </p14:nvContentPartPr>
            <p14:xfrm>
              <a:off x="3299940" y="4007227"/>
              <a:ext cx="360" cy="360"/>
            </p14:xfrm>
          </p:contentPart>
        </mc:Choice>
        <mc:Fallback xmlns="">
          <p:pic>
            <p:nvPicPr>
              <p:cNvPr id="12" name="Ink 11">
                <a:extLst>
                  <a:ext uri="{FF2B5EF4-FFF2-40B4-BE49-F238E27FC236}">
                    <a16:creationId xmlns:a16="http://schemas.microsoft.com/office/drawing/2014/main" id="{D74E2501-D2AB-E107-3937-F8C14A4F23BE}"/>
                  </a:ext>
                </a:extLst>
              </p:cNvPr>
              <p:cNvPicPr/>
              <p:nvPr/>
            </p:nvPicPr>
            <p:blipFill>
              <a:blip r:embed="rId3"/>
              <a:stretch>
                <a:fillRect/>
              </a:stretch>
            </p:blipFill>
            <p:spPr>
              <a:xfrm>
                <a:off x="3236940" y="3629227"/>
                <a:ext cx="126000" cy="756000"/>
              </a:xfrm>
              <a:prstGeom prst="rect">
                <a:avLst/>
              </a:prstGeom>
            </p:spPr>
          </p:pic>
        </mc:Fallback>
      </mc:AlternateContent>
    </p:spTree>
    <p:extLst>
      <p:ext uri="{BB962C8B-B14F-4D97-AF65-F5344CB8AC3E}">
        <p14:creationId xmlns:p14="http://schemas.microsoft.com/office/powerpoint/2010/main" val="174585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F692B1-AABC-F4AE-5BB4-E6E6198839E2}"/>
              </a:ext>
            </a:extLst>
          </p:cNvPr>
          <p:cNvSpPr>
            <a:spLocks noGrp="1"/>
          </p:cNvSpPr>
          <p:nvPr>
            <p:ph type="title"/>
          </p:nvPr>
        </p:nvSpPr>
        <p:spPr>
          <a:xfrm>
            <a:off x="841248" y="548640"/>
            <a:ext cx="3419540" cy="5431536"/>
          </a:xfrm>
        </p:spPr>
        <p:txBody>
          <a:bodyPr>
            <a:normAutofit/>
          </a:bodyPr>
          <a:lstStyle/>
          <a:p>
            <a:r>
              <a:rPr lang="en-GB" sz="6000" dirty="0"/>
              <a:t>What the veg share price </a:t>
            </a:r>
            <a:r>
              <a:rPr lang="en-GB" sz="6000" u="sng" dirty="0"/>
              <a:t>does</a:t>
            </a:r>
            <a:r>
              <a:rPr lang="en-GB" sz="6000" dirty="0"/>
              <a:t> cover</a:t>
            </a:r>
          </a:p>
        </p:txBody>
      </p:sp>
      <p:sp>
        <p:nvSpPr>
          <p:cNvPr id="6"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D21A4B"/>
          </a:solidFill>
          <a:ln w="41275" cap="rnd">
            <a:solidFill>
              <a:srgbClr val="D21A4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1647D49-C2FF-4EDF-F525-1431B3453EF8}"/>
              </a:ext>
            </a:extLst>
          </p:cNvPr>
          <p:cNvSpPr>
            <a:spLocks noGrp="1"/>
          </p:cNvSpPr>
          <p:nvPr>
            <p:ph idx="1"/>
          </p:nvPr>
        </p:nvSpPr>
        <p:spPr>
          <a:xfrm>
            <a:off x="5298595" y="552091"/>
            <a:ext cx="6052158" cy="5431536"/>
          </a:xfrm>
        </p:spPr>
        <p:txBody>
          <a:bodyPr vert="horz" lIns="91440" tIns="45720" rIns="91440" bIns="45720" rtlCol="0" anchor="ctr">
            <a:normAutofit/>
          </a:bodyPr>
          <a:lstStyle/>
          <a:p>
            <a:pPr marL="0" indent="0">
              <a:buNone/>
            </a:pPr>
            <a:r>
              <a:rPr lang="en-GB" sz="4000" dirty="0"/>
              <a:t>Salaries, Direct Costs, Fixed and Operational Costs proportional to vegetable production and vegetable purchased for the veg share.</a:t>
            </a:r>
          </a:p>
        </p:txBody>
      </p:sp>
    </p:spTree>
    <p:extLst>
      <p:ext uri="{BB962C8B-B14F-4D97-AF65-F5344CB8AC3E}">
        <p14:creationId xmlns:p14="http://schemas.microsoft.com/office/powerpoint/2010/main" val="2297202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0CC94B-253C-511F-B2A3-39949104598D}"/>
              </a:ext>
            </a:extLst>
          </p:cNvPr>
          <p:cNvSpPr>
            <a:spLocks noGrp="1"/>
          </p:cNvSpPr>
          <p:nvPr>
            <p:ph type="title"/>
          </p:nvPr>
        </p:nvSpPr>
        <p:spPr>
          <a:xfrm>
            <a:off x="841248" y="548640"/>
            <a:ext cx="3419540" cy="5431536"/>
          </a:xfrm>
        </p:spPr>
        <p:txBody>
          <a:bodyPr>
            <a:normAutofit/>
          </a:bodyPr>
          <a:lstStyle/>
          <a:p>
            <a:r>
              <a:rPr lang="en-GB" sz="6000" dirty="0"/>
              <a:t>What the veg share price does </a:t>
            </a:r>
            <a:r>
              <a:rPr lang="en-GB" sz="6000" u="sng" dirty="0"/>
              <a:t>not</a:t>
            </a:r>
            <a:r>
              <a:rPr lang="en-GB" sz="6000" dirty="0"/>
              <a:t> cover</a:t>
            </a:r>
          </a:p>
        </p:txBody>
      </p:sp>
      <p:sp>
        <p:nvSpPr>
          <p:cNvPr id="11"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D21A4B"/>
          </a:solidFill>
          <a:ln w="41275" cap="rnd">
            <a:solidFill>
              <a:srgbClr val="D21A4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FE1E933-9FD9-A794-16C9-C7EDE8FDECFC}"/>
              </a:ext>
            </a:extLst>
          </p:cNvPr>
          <p:cNvSpPr>
            <a:spLocks noGrp="1"/>
          </p:cNvSpPr>
          <p:nvPr>
            <p:ph idx="1"/>
          </p:nvPr>
        </p:nvSpPr>
        <p:spPr>
          <a:xfrm>
            <a:off x="5298595" y="552091"/>
            <a:ext cx="6052158" cy="5431536"/>
          </a:xfrm>
        </p:spPr>
        <p:txBody>
          <a:bodyPr anchor="ctr">
            <a:normAutofit/>
          </a:bodyPr>
          <a:lstStyle/>
          <a:p>
            <a:pPr marL="0" indent="0">
              <a:buNone/>
            </a:pPr>
            <a:r>
              <a:rPr lang="en-GB" sz="4000" dirty="0"/>
              <a:t>Any building, construction, farm improvements or investment in new assets.</a:t>
            </a:r>
          </a:p>
          <a:p>
            <a:pPr marL="0" indent="0">
              <a:buNone/>
            </a:pPr>
            <a:endParaRPr lang="en-GB" sz="4000" dirty="0"/>
          </a:p>
          <a:p>
            <a:pPr marL="0" indent="0">
              <a:buNone/>
            </a:pPr>
            <a:r>
              <a:rPr lang="en-GB" sz="4000" dirty="0"/>
              <a:t>Direct meat/livestock costs </a:t>
            </a:r>
          </a:p>
          <a:p>
            <a:endParaRPr lang="en-GB" sz="4000" dirty="0"/>
          </a:p>
        </p:txBody>
      </p:sp>
    </p:spTree>
    <p:extLst>
      <p:ext uri="{BB962C8B-B14F-4D97-AF65-F5344CB8AC3E}">
        <p14:creationId xmlns:p14="http://schemas.microsoft.com/office/powerpoint/2010/main" val="3560275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692B1-AABC-F4AE-5BB4-E6E6198839E2}"/>
              </a:ext>
            </a:extLst>
          </p:cNvPr>
          <p:cNvSpPr>
            <a:spLocks noGrp="1"/>
          </p:cNvSpPr>
          <p:nvPr>
            <p:ph type="title"/>
          </p:nvPr>
        </p:nvSpPr>
        <p:spPr>
          <a:xfrm>
            <a:off x="838200" y="1300956"/>
            <a:ext cx="10515600" cy="1325563"/>
          </a:xfrm>
        </p:spPr>
        <p:txBody>
          <a:bodyPr/>
          <a:lstStyle/>
          <a:p>
            <a:pPr algn="ctr"/>
            <a:r>
              <a:rPr lang="en-GB" dirty="0"/>
              <a:t>How the veg share price is calculated</a:t>
            </a: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2" name="Ink 11">
                <a:extLst>
                  <a:ext uri="{FF2B5EF4-FFF2-40B4-BE49-F238E27FC236}">
                    <a16:creationId xmlns:a16="http://schemas.microsoft.com/office/drawing/2014/main" id="{D74E2501-D2AB-E107-3937-F8C14A4F23BE}"/>
                  </a:ext>
                </a:extLst>
              </p14:cNvPr>
              <p14:cNvContentPartPr/>
              <p14:nvPr/>
            </p14:nvContentPartPr>
            <p14:xfrm>
              <a:off x="3299940" y="4007227"/>
              <a:ext cx="360" cy="360"/>
            </p14:xfrm>
          </p:contentPart>
        </mc:Choice>
        <mc:Fallback xmlns="">
          <p:pic>
            <p:nvPicPr>
              <p:cNvPr id="12" name="Ink 11">
                <a:extLst>
                  <a:ext uri="{FF2B5EF4-FFF2-40B4-BE49-F238E27FC236}">
                    <a16:creationId xmlns:a16="http://schemas.microsoft.com/office/drawing/2014/main" id="{D74E2501-D2AB-E107-3937-F8C14A4F23BE}"/>
                  </a:ext>
                </a:extLst>
              </p:cNvPr>
              <p:cNvPicPr/>
              <p:nvPr/>
            </p:nvPicPr>
            <p:blipFill>
              <a:blip r:embed="rId3"/>
              <a:stretch>
                <a:fillRect/>
              </a:stretch>
            </p:blipFill>
            <p:spPr>
              <a:xfrm>
                <a:off x="3236940" y="3629227"/>
                <a:ext cx="126000" cy="75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9" name="Ink 48">
                <a:extLst>
                  <a:ext uri="{FF2B5EF4-FFF2-40B4-BE49-F238E27FC236}">
                    <a16:creationId xmlns:a16="http://schemas.microsoft.com/office/drawing/2014/main" id="{DA94A770-BC6B-90F9-7E90-009F1BE30A09}"/>
                  </a:ext>
                </a:extLst>
              </p14:cNvPr>
              <p14:cNvContentPartPr/>
              <p14:nvPr/>
            </p14:nvContentPartPr>
            <p14:xfrm>
              <a:off x="1574100" y="2620147"/>
              <a:ext cx="8795160" cy="200880"/>
            </p14:xfrm>
          </p:contentPart>
        </mc:Choice>
        <mc:Fallback xmlns="">
          <p:pic>
            <p:nvPicPr>
              <p:cNvPr id="49" name="Ink 48">
                <a:extLst>
                  <a:ext uri="{FF2B5EF4-FFF2-40B4-BE49-F238E27FC236}">
                    <a16:creationId xmlns:a16="http://schemas.microsoft.com/office/drawing/2014/main" id="{DA94A770-BC6B-90F9-7E90-009F1BE30A09}"/>
                  </a:ext>
                </a:extLst>
              </p:cNvPr>
              <p:cNvPicPr/>
              <p:nvPr/>
            </p:nvPicPr>
            <p:blipFill>
              <a:blip r:embed="rId5"/>
              <a:stretch>
                <a:fillRect/>
              </a:stretch>
            </p:blipFill>
            <p:spPr>
              <a:xfrm>
                <a:off x="1556460" y="2602147"/>
                <a:ext cx="8830800" cy="236520"/>
              </a:xfrm>
              <a:prstGeom prst="rect">
                <a:avLst/>
              </a:prstGeom>
            </p:spPr>
          </p:pic>
        </mc:Fallback>
      </mc:AlternateContent>
    </p:spTree>
    <p:extLst>
      <p:ext uri="{BB962C8B-B14F-4D97-AF65-F5344CB8AC3E}">
        <p14:creationId xmlns:p14="http://schemas.microsoft.com/office/powerpoint/2010/main" val="2641604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692B1-AABC-F4AE-5BB4-E6E6198839E2}"/>
              </a:ext>
            </a:extLst>
          </p:cNvPr>
          <p:cNvSpPr>
            <a:spLocks noGrp="1"/>
          </p:cNvSpPr>
          <p:nvPr>
            <p:ph type="title"/>
          </p:nvPr>
        </p:nvSpPr>
        <p:spPr/>
        <p:txBody>
          <a:bodyPr/>
          <a:lstStyle/>
          <a:p>
            <a:r>
              <a:rPr lang="en-GB" dirty="0"/>
              <a:t>Income categories</a:t>
            </a:r>
          </a:p>
        </p:txBody>
      </p:sp>
      <p:sp>
        <p:nvSpPr>
          <p:cNvPr id="10" name="Content Placeholder 2">
            <a:extLst>
              <a:ext uri="{FF2B5EF4-FFF2-40B4-BE49-F238E27FC236}">
                <a16:creationId xmlns:a16="http://schemas.microsoft.com/office/drawing/2014/main" id="{062F47FD-816D-25FD-00D2-5E51D0101A15}"/>
              </a:ext>
            </a:extLst>
          </p:cNvPr>
          <p:cNvSpPr>
            <a:spLocks noGrp="1"/>
          </p:cNvSpPr>
          <p:nvPr>
            <p:ph idx="1"/>
          </p:nvPr>
        </p:nvSpPr>
        <p:spPr>
          <a:xfrm>
            <a:off x="838200" y="1929384"/>
            <a:ext cx="3946973" cy="4251960"/>
          </a:xfrm>
        </p:spPr>
        <p:txBody>
          <a:bodyPr vert="horz" lIns="91440" tIns="45720" rIns="91440" bIns="45720" rtlCol="0">
            <a:noAutofit/>
          </a:bodyPr>
          <a:lstStyle/>
          <a:p>
            <a:r>
              <a:rPr lang="en-GB" sz="3600" dirty="0"/>
              <a:t>Veg Share </a:t>
            </a:r>
          </a:p>
          <a:p>
            <a:r>
              <a:rPr lang="en-GB" sz="3600" dirty="0"/>
              <a:t>Shop Sales</a:t>
            </a:r>
          </a:p>
          <a:p>
            <a:r>
              <a:rPr lang="en-GB" sz="3600" dirty="0"/>
              <a:t>Livestock sales</a:t>
            </a:r>
          </a:p>
          <a:p>
            <a:r>
              <a:rPr lang="en-GB" sz="3600" dirty="0"/>
              <a:t>Membership Fees</a:t>
            </a:r>
          </a:p>
          <a:p>
            <a:endParaRPr lang="en-GB" sz="3600" dirty="0"/>
          </a:p>
        </p:txBody>
      </p:sp>
      <p:graphicFrame>
        <p:nvGraphicFramePr>
          <p:cNvPr id="13" name="Chart 12">
            <a:extLst>
              <a:ext uri="{FF2B5EF4-FFF2-40B4-BE49-F238E27FC236}">
                <a16:creationId xmlns:a16="http://schemas.microsoft.com/office/drawing/2014/main" id="{28359B0D-AF29-9CBD-EA95-FC0CEDA75135}"/>
              </a:ext>
            </a:extLst>
          </p:cNvPr>
          <p:cNvGraphicFramePr/>
          <p:nvPr>
            <p:extLst>
              <p:ext uri="{D42A27DB-BD31-4B8C-83A1-F6EECF244321}">
                <p14:modId xmlns:p14="http://schemas.microsoft.com/office/powerpoint/2010/main" val="2212172257"/>
              </p:ext>
            </p:extLst>
          </p:nvPr>
        </p:nvGraphicFramePr>
        <p:xfrm>
          <a:off x="5061746" y="655373"/>
          <a:ext cx="6216650" cy="540967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mc:Choice xmlns:p14="http://schemas.microsoft.com/office/powerpoint/2010/main" Requires="p14">
          <p:contentPart p14:bwMode="auto" r:id="rId3">
            <p14:nvContentPartPr>
              <p14:cNvPr id="25" name="Ink 24">
                <a:extLst>
                  <a:ext uri="{FF2B5EF4-FFF2-40B4-BE49-F238E27FC236}">
                    <a16:creationId xmlns:a16="http://schemas.microsoft.com/office/drawing/2014/main" id="{0C39EC4C-5CA4-6BA7-696D-9CB7A6DCA6A4}"/>
                  </a:ext>
                </a:extLst>
              </p14:cNvPr>
              <p14:cNvContentPartPr/>
              <p14:nvPr/>
            </p14:nvContentPartPr>
            <p14:xfrm>
              <a:off x="2313900" y="4976361"/>
              <a:ext cx="1135440" cy="778680"/>
            </p14:xfrm>
          </p:contentPart>
        </mc:Choice>
        <mc:Fallback>
          <p:pic>
            <p:nvPicPr>
              <p:cNvPr id="25" name="Ink 24">
                <a:extLst>
                  <a:ext uri="{FF2B5EF4-FFF2-40B4-BE49-F238E27FC236}">
                    <a16:creationId xmlns:a16="http://schemas.microsoft.com/office/drawing/2014/main" id="{0C39EC4C-5CA4-6BA7-696D-9CB7A6DCA6A4}"/>
                  </a:ext>
                </a:extLst>
              </p:cNvPr>
              <p:cNvPicPr/>
              <p:nvPr/>
            </p:nvPicPr>
            <p:blipFill>
              <a:blip r:embed="rId4"/>
              <a:stretch>
                <a:fillRect/>
              </a:stretch>
            </p:blipFill>
            <p:spPr>
              <a:xfrm>
                <a:off x="2304903" y="4967361"/>
                <a:ext cx="1153074" cy="7963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1" name="Ink 30">
                <a:extLst>
                  <a:ext uri="{FF2B5EF4-FFF2-40B4-BE49-F238E27FC236}">
                    <a16:creationId xmlns:a16="http://schemas.microsoft.com/office/drawing/2014/main" id="{0DEB77A5-ADD7-3C8B-133F-FA410304BA30}"/>
                  </a:ext>
                </a:extLst>
              </p14:cNvPr>
              <p14:cNvContentPartPr/>
              <p14:nvPr/>
            </p14:nvContentPartPr>
            <p14:xfrm>
              <a:off x="3166592" y="5453059"/>
              <a:ext cx="466560" cy="382680"/>
            </p14:xfrm>
          </p:contentPart>
        </mc:Choice>
        <mc:Fallback>
          <p:pic>
            <p:nvPicPr>
              <p:cNvPr id="31" name="Ink 30">
                <a:extLst>
                  <a:ext uri="{FF2B5EF4-FFF2-40B4-BE49-F238E27FC236}">
                    <a16:creationId xmlns:a16="http://schemas.microsoft.com/office/drawing/2014/main" id="{0DEB77A5-ADD7-3C8B-133F-FA410304BA30}"/>
                  </a:ext>
                </a:extLst>
              </p:cNvPr>
              <p:cNvPicPr/>
              <p:nvPr/>
            </p:nvPicPr>
            <p:blipFill>
              <a:blip r:embed="rId6"/>
              <a:stretch>
                <a:fillRect/>
              </a:stretch>
            </p:blipFill>
            <p:spPr>
              <a:xfrm>
                <a:off x="3157599" y="5444059"/>
                <a:ext cx="484186" cy="400320"/>
              </a:xfrm>
              <a:prstGeom prst="rect">
                <a:avLst/>
              </a:prstGeom>
            </p:spPr>
          </p:pic>
        </mc:Fallback>
      </mc:AlternateContent>
      <p:sp>
        <p:nvSpPr>
          <p:cNvPr id="32" name="TextBox 31">
            <a:extLst>
              <a:ext uri="{FF2B5EF4-FFF2-40B4-BE49-F238E27FC236}">
                <a16:creationId xmlns:a16="http://schemas.microsoft.com/office/drawing/2014/main" id="{AC16F838-C329-A9C8-2BD9-9F789C0A2384}"/>
              </a:ext>
            </a:extLst>
          </p:cNvPr>
          <p:cNvSpPr txBox="1"/>
          <p:nvPr/>
        </p:nvSpPr>
        <p:spPr>
          <a:xfrm>
            <a:off x="3219077" y="5806195"/>
            <a:ext cx="2591640" cy="830997"/>
          </a:xfrm>
          <a:prstGeom prst="rect">
            <a:avLst/>
          </a:prstGeom>
          <a:noFill/>
        </p:spPr>
        <p:txBody>
          <a:bodyPr wrap="square" rtlCol="0">
            <a:spAutoFit/>
          </a:bodyPr>
          <a:lstStyle/>
          <a:p>
            <a:r>
              <a:rPr lang="en-GB" sz="2400" dirty="0"/>
              <a:t>Discussed</a:t>
            </a:r>
            <a:r>
              <a:rPr lang="en-GB" sz="2400" b="1" dirty="0"/>
              <a:t> </a:t>
            </a:r>
            <a:r>
              <a:rPr lang="en-GB" sz="2400" dirty="0"/>
              <a:t>separately</a:t>
            </a:r>
            <a:r>
              <a:rPr lang="en-GB" sz="2400" b="1" dirty="0"/>
              <a:t> </a:t>
            </a:r>
          </a:p>
        </p:txBody>
      </p:sp>
      <p:sp>
        <p:nvSpPr>
          <p:cNvPr id="3" name="TextBox 2">
            <a:extLst>
              <a:ext uri="{FF2B5EF4-FFF2-40B4-BE49-F238E27FC236}">
                <a16:creationId xmlns:a16="http://schemas.microsoft.com/office/drawing/2014/main" id="{B6AFED25-835A-BFEB-1378-7775C9F0B6A2}"/>
              </a:ext>
            </a:extLst>
          </p:cNvPr>
          <p:cNvSpPr txBox="1"/>
          <p:nvPr/>
        </p:nvSpPr>
        <p:spPr>
          <a:xfrm>
            <a:off x="8299097" y="4751969"/>
            <a:ext cx="1127232" cy="369332"/>
          </a:xfrm>
          <a:prstGeom prst="rect">
            <a:avLst/>
          </a:prstGeom>
          <a:noFill/>
        </p:spPr>
        <p:txBody>
          <a:bodyPr wrap="none" rtlCol="0">
            <a:spAutoFit/>
          </a:bodyPr>
          <a:lstStyle/>
          <a:p>
            <a:r>
              <a:rPr lang="en-GB" b="1" dirty="0"/>
              <a:t>Veg Share</a:t>
            </a:r>
          </a:p>
        </p:txBody>
      </p:sp>
      <p:sp>
        <p:nvSpPr>
          <p:cNvPr id="4" name="TextBox 3">
            <a:extLst>
              <a:ext uri="{FF2B5EF4-FFF2-40B4-BE49-F238E27FC236}">
                <a16:creationId xmlns:a16="http://schemas.microsoft.com/office/drawing/2014/main" id="{7AA1A675-1A80-C045-6253-A5B0B40B410D}"/>
              </a:ext>
            </a:extLst>
          </p:cNvPr>
          <p:cNvSpPr txBox="1"/>
          <p:nvPr/>
        </p:nvSpPr>
        <p:spPr>
          <a:xfrm>
            <a:off x="6465622" y="2054582"/>
            <a:ext cx="1202573" cy="369332"/>
          </a:xfrm>
          <a:prstGeom prst="rect">
            <a:avLst/>
          </a:prstGeom>
          <a:noFill/>
        </p:spPr>
        <p:txBody>
          <a:bodyPr wrap="none" rtlCol="0">
            <a:spAutoFit/>
          </a:bodyPr>
          <a:lstStyle/>
          <a:p>
            <a:r>
              <a:rPr lang="en-GB" b="1" dirty="0"/>
              <a:t>Shop Sales</a:t>
            </a:r>
          </a:p>
        </p:txBody>
      </p:sp>
    </p:spTree>
    <p:extLst>
      <p:ext uri="{BB962C8B-B14F-4D97-AF65-F5344CB8AC3E}">
        <p14:creationId xmlns:p14="http://schemas.microsoft.com/office/powerpoint/2010/main" val="3901616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692B1-AABC-F4AE-5BB4-E6E6198839E2}"/>
              </a:ext>
            </a:extLst>
          </p:cNvPr>
          <p:cNvSpPr>
            <a:spLocks noGrp="1"/>
          </p:cNvSpPr>
          <p:nvPr>
            <p:ph type="title"/>
          </p:nvPr>
        </p:nvSpPr>
        <p:spPr/>
        <p:txBody>
          <a:bodyPr/>
          <a:lstStyle/>
          <a:p>
            <a:r>
              <a:rPr lang="en-GB" dirty="0"/>
              <a:t>Breakeven Analysis  -  Costs</a:t>
            </a:r>
          </a:p>
        </p:txBody>
      </p:sp>
      <p:graphicFrame>
        <p:nvGraphicFramePr>
          <p:cNvPr id="4" name="Content Placeholder 3">
            <a:extLst>
              <a:ext uri="{FF2B5EF4-FFF2-40B4-BE49-F238E27FC236}">
                <a16:creationId xmlns:a16="http://schemas.microsoft.com/office/drawing/2014/main" id="{F90062A4-1ED2-D06D-36F1-D9DC755B41DF}"/>
              </a:ext>
            </a:extLst>
          </p:cNvPr>
          <p:cNvGraphicFramePr>
            <a:graphicFrameLocks noGrp="1"/>
          </p:cNvGraphicFramePr>
          <p:nvPr>
            <p:ph idx="1"/>
            <p:extLst>
              <p:ext uri="{D42A27DB-BD31-4B8C-83A1-F6EECF244321}">
                <p14:modId xmlns:p14="http://schemas.microsoft.com/office/powerpoint/2010/main" val="2415963898"/>
              </p:ext>
            </p:extLst>
          </p:nvPr>
        </p:nvGraphicFramePr>
        <p:xfrm>
          <a:off x="838200" y="1928813"/>
          <a:ext cx="10515600" cy="4252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E84DDBB-DAAF-294E-6B27-AB5D6CC330C6}"/>
              </a:ext>
            </a:extLst>
          </p:cNvPr>
          <p:cNvSpPr txBox="1"/>
          <p:nvPr/>
        </p:nvSpPr>
        <p:spPr>
          <a:xfrm rot="20602475">
            <a:off x="4967859" y="3654682"/>
            <a:ext cx="825406" cy="400110"/>
          </a:xfrm>
          <a:prstGeom prst="rect">
            <a:avLst/>
          </a:prstGeom>
          <a:noFill/>
          <a:ln>
            <a:solidFill>
              <a:schemeClr val="accent5">
                <a:lumMod val="75000"/>
                <a:alpha val="80000"/>
              </a:schemeClr>
            </a:solidFill>
          </a:ln>
        </p:spPr>
        <p:txBody>
          <a:bodyPr wrap="square" rtlCol="0">
            <a:spAutoFit/>
          </a:bodyPr>
          <a:lstStyle>
            <a:defPPr>
              <a:defRPr lang="en-US"/>
            </a:defPPr>
            <a:lvl1pPr>
              <a:defRPr sz="3600"/>
            </a:lvl1pPr>
          </a:lstStyle>
          <a:p>
            <a:r>
              <a:rPr lang="en-GB" sz="2000" dirty="0"/>
              <a:t>100%</a:t>
            </a:r>
          </a:p>
        </p:txBody>
      </p:sp>
      <p:sp>
        <p:nvSpPr>
          <p:cNvPr id="6" name="TextBox 5">
            <a:extLst>
              <a:ext uri="{FF2B5EF4-FFF2-40B4-BE49-F238E27FC236}">
                <a16:creationId xmlns:a16="http://schemas.microsoft.com/office/drawing/2014/main" id="{EADC4AFD-10A9-A6EA-42D4-41D4E424C6DE}"/>
              </a:ext>
            </a:extLst>
          </p:cNvPr>
          <p:cNvSpPr txBox="1"/>
          <p:nvPr/>
        </p:nvSpPr>
        <p:spPr>
          <a:xfrm rot="21150930">
            <a:off x="2605856" y="5100051"/>
            <a:ext cx="651840" cy="400110"/>
          </a:xfrm>
          <a:prstGeom prst="rect">
            <a:avLst/>
          </a:prstGeom>
          <a:noFill/>
          <a:ln>
            <a:solidFill>
              <a:schemeClr val="accent5">
                <a:lumMod val="75000"/>
                <a:alpha val="80000"/>
              </a:schemeClr>
            </a:solidFill>
          </a:ln>
        </p:spPr>
        <p:txBody>
          <a:bodyPr wrap="square" rtlCol="0">
            <a:spAutoFit/>
          </a:bodyPr>
          <a:lstStyle/>
          <a:p>
            <a:r>
              <a:rPr lang="en-GB" sz="2000" dirty="0"/>
              <a:t>82%</a:t>
            </a:r>
          </a:p>
        </p:txBody>
      </p:sp>
      <p:sp>
        <p:nvSpPr>
          <p:cNvPr id="9" name="TextBox 8">
            <a:extLst>
              <a:ext uri="{FF2B5EF4-FFF2-40B4-BE49-F238E27FC236}">
                <a16:creationId xmlns:a16="http://schemas.microsoft.com/office/drawing/2014/main" id="{205ED5B8-8639-781B-8644-33F250D89995}"/>
              </a:ext>
            </a:extLst>
          </p:cNvPr>
          <p:cNvSpPr txBox="1"/>
          <p:nvPr/>
        </p:nvSpPr>
        <p:spPr>
          <a:xfrm rot="20602475">
            <a:off x="10599232" y="3887433"/>
            <a:ext cx="812239" cy="400110"/>
          </a:xfrm>
          <a:prstGeom prst="rect">
            <a:avLst/>
          </a:prstGeom>
          <a:noFill/>
          <a:ln>
            <a:solidFill>
              <a:schemeClr val="accent5">
                <a:lumMod val="75000"/>
                <a:alpha val="80000"/>
              </a:schemeClr>
            </a:solidFill>
          </a:ln>
        </p:spPr>
        <p:txBody>
          <a:bodyPr wrap="square" rtlCol="0">
            <a:spAutoFit/>
          </a:bodyPr>
          <a:lstStyle>
            <a:defPPr>
              <a:defRPr lang="en-US"/>
            </a:defPPr>
            <a:lvl1pPr>
              <a:defRPr sz="3600"/>
            </a:lvl1pPr>
          </a:lstStyle>
          <a:p>
            <a:r>
              <a:rPr lang="en-GB" sz="2000" dirty="0"/>
              <a:t>100%</a:t>
            </a:r>
          </a:p>
        </p:txBody>
      </p:sp>
      <p:sp>
        <p:nvSpPr>
          <p:cNvPr id="10" name="TextBox 9">
            <a:extLst>
              <a:ext uri="{FF2B5EF4-FFF2-40B4-BE49-F238E27FC236}">
                <a16:creationId xmlns:a16="http://schemas.microsoft.com/office/drawing/2014/main" id="{2297EAB6-E628-4FB2-197F-6BFF6F129084}"/>
              </a:ext>
            </a:extLst>
          </p:cNvPr>
          <p:cNvSpPr txBox="1"/>
          <p:nvPr/>
        </p:nvSpPr>
        <p:spPr>
          <a:xfrm rot="20602475">
            <a:off x="5097245" y="4945782"/>
            <a:ext cx="657515" cy="400110"/>
          </a:xfrm>
          <a:prstGeom prst="rect">
            <a:avLst/>
          </a:prstGeom>
          <a:noFill/>
          <a:ln>
            <a:solidFill>
              <a:schemeClr val="accent5">
                <a:lumMod val="75000"/>
                <a:alpha val="80000"/>
              </a:schemeClr>
            </a:solidFill>
          </a:ln>
        </p:spPr>
        <p:txBody>
          <a:bodyPr wrap="square" rtlCol="0">
            <a:spAutoFit/>
          </a:bodyPr>
          <a:lstStyle>
            <a:defPPr>
              <a:defRPr lang="en-US"/>
            </a:defPPr>
            <a:lvl1pPr>
              <a:defRPr sz="3600"/>
            </a:lvl1pPr>
          </a:lstStyle>
          <a:p>
            <a:r>
              <a:rPr lang="en-GB" sz="2000" dirty="0"/>
              <a:t>86%</a:t>
            </a:r>
          </a:p>
        </p:txBody>
      </p:sp>
      <p:sp>
        <p:nvSpPr>
          <p:cNvPr id="11" name="TextBox 10">
            <a:extLst>
              <a:ext uri="{FF2B5EF4-FFF2-40B4-BE49-F238E27FC236}">
                <a16:creationId xmlns:a16="http://schemas.microsoft.com/office/drawing/2014/main" id="{077AD610-CED7-B802-56CF-54CF943EFA5E}"/>
              </a:ext>
            </a:extLst>
          </p:cNvPr>
          <p:cNvSpPr txBox="1"/>
          <p:nvPr/>
        </p:nvSpPr>
        <p:spPr>
          <a:xfrm rot="21150930">
            <a:off x="8030343" y="5100052"/>
            <a:ext cx="651840" cy="400110"/>
          </a:xfrm>
          <a:prstGeom prst="rect">
            <a:avLst/>
          </a:prstGeom>
          <a:noFill/>
          <a:ln>
            <a:solidFill>
              <a:schemeClr val="accent5">
                <a:lumMod val="75000"/>
                <a:alpha val="80000"/>
              </a:schemeClr>
            </a:solidFill>
          </a:ln>
        </p:spPr>
        <p:txBody>
          <a:bodyPr wrap="square" rtlCol="0">
            <a:spAutoFit/>
          </a:bodyPr>
          <a:lstStyle/>
          <a:p>
            <a:r>
              <a:rPr lang="en-GB" sz="2000" dirty="0"/>
              <a:t>82%</a:t>
            </a:r>
          </a:p>
        </p:txBody>
      </p:sp>
      <p:sp>
        <p:nvSpPr>
          <p:cNvPr id="12" name="TextBox 11">
            <a:extLst>
              <a:ext uri="{FF2B5EF4-FFF2-40B4-BE49-F238E27FC236}">
                <a16:creationId xmlns:a16="http://schemas.microsoft.com/office/drawing/2014/main" id="{A6DBF21F-9263-7ACE-9AA7-FE2B445F7FAB}"/>
              </a:ext>
            </a:extLst>
          </p:cNvPr>
          <p:cNvSpPr txBox="1"/>
          <p:nvPr/>
        </p:nvSpPr>
        <p:spPr>
          <a:xfrm rot="21150930">
            <a:off x="10729220" y="5147476"/>
            <a:ext cx="651840" cy="400110"/>
          </a:xfrm>
          <a:prstGeom prst="rect">
            <a:avLst/>
          </a:prstGeom>
          <a:noFill/>
          <a:ln>
            <a:solidFill>
              <a:schemeClr val="accent5">
                <a:lumMod val="75000"/>
                <a:alpha val="80000"/>
              </a:schemeClr>
            </a:solidFill>
          </a:ln>
        </p:spPr>
        <p:txBody>
          <a:bodyPr wrap="square" rtlCol="0">
            <a:spAutoFit/>
          </a:bodyPr>
          <a:lstStyle/>
          <a:p>
            <a:r>
              <a:rPr lang="en-GB" sz="2000" dirty="0"/>
              <a:t>82%</a:t>
            </a:r>
          </a:p>
        </p:txBody>
      </p:sp>
    </p:spTree>
    <p:extLst>
      <p:ext uri="{BB962C8B-B14F-4D97-AF65-F5344CB8AC3E}">
        <p14:creationId xmlns:p14="http://schemas.microsoft.com/office/powerpoint/2010/main" val="153416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7A32E-E711-58CA-ED8A-D421C63F086B}"/>
              </a:ext>
            </a:extLst>
          </p:cNvPr>
          <p:cNvSpPr>
            <a:spLocks noGrp="1"/>
          </p:cNvSpPr>
          <p:nvPr>
            <p:ph type="title"/>
          </p:nvPr>
        </p:nvSpPr>
        <p:spPr/>
        <p:txBody>
          <a:bodyPr/>
          <a:lstStyle/>
          <a:p>
            <a:r>
              <a:rPr lang="en-GB"/>
              <a:t>Breakeven analysis – Share Price Breakdown</a:t>
            </a:r>
            <a:endParaRPr lang="en-GB" dirty="0"/>
          </a:p>
        </p:txBody>
      </p:sp>
      <p:graphicFrame>
        <p:nvGraphicFramePr>
          <p:cNvPr id="4" name="Table 4">
            <a:extLst>
              <a:ext uri="{FF2B5EF4-FFF2-40B4-BE49-F238E27FC236}">
                <a16:creationId xmlns:a16="http://schemas.microsoft.com/office/drawing/2014/main" id="{2D9D63A9-337F-A95D-320C-228EE8937F8A}"/>
              </a:ext>
            </a:extLst>
          </p:cNvPr>
          <p:cNvGraphicFramePr>
            <a:graphicFrameLocks noGrp="1"/>
          </p:cNvGraphicFramePr>
          <p:nvPr>
            <p:ph idx="1"/>
            <p:extLst>
              <p:ext uri="{D42A27DB-BD31-4B8C-83A1-F6EECF244321}">
                <p14:modId xmlns:p14="http://schemas.microsoft.com/office/powerpoint/2010/main" val="1634614100"/>
              </p:ext>
            </p:extLst>
          </p:nvPr>
        </p:nvGraphicFramePr>
        <p:xfrm>
          <a:off x="838200" y="1928812"/>
          <a:ext cx="10627518" cy="4061460"/>
        </p:xfrm>
        <a:graphic>
          <a:graphicData uri="http://schemas.openxmlformats.org/drawingml/2006/table">
            <a:tbl>
              <a:tblPr firstRow="1" bandRow="1">
                <a:tableStyleId>{5940675A-B579-460E-94D1-54222C63F5DA}</a:tableStyleId>
              </a:tblPr>
              <a:tblGrid>
                <a:gridCol w="3542506">
                  <a:extLst>
                    <a:ext uri="{9D8B030D-6E8A-4147-A177-3AD203B41FA5}">
                      <a16:colId xmlns:a16="http://schemas.microsoft.com/office/drawing/2014/main" val="1684682042"/>
                    </a:ext>
                  </a:extLst>
                </a:gridCol>
                <a:gridCol w="3542506">
                  <a:extLst>
                    <a:ext uri="{9D8B030D-6E8A-4147-A177-3AD203B41FA5}">
                      <a16:colId xmlns:a16="http://schemas.microsoft.com/office/drawing/2014/main" val="1451660115"/>
                    </a:ext>
                  </a:extLst>
                </a:gridCol>
                <a:gridCol w="3542506">
                  <a:extLst>
                    <a:ext uri="{9D8B030D-6E8A-4147-A177-3AD203B41FA5}">
                      <a16:colId xmlns:a16="http://schemas.microsoft.com/office/drawing/2014/main" val="3372291551"/>
                    </a:ext>
                  </a:extLst>
                </a:gridCol>
              </a:tblGrid>
              <a:tr h="748665">
                <a:tc>
                  <a:txBody>
                    <a:bodyPr/>
                    <a:lstStyle/>
                    <a:p>
                      <a:endParaRPr lang="en-GB" sz="3200" dirty="0"/>
                    </a:p>
                  </a:txBody>
                  <a:tcPr/>
                </a:tc>
                <a:tc>
                  <a:txBody>
                    <a:bodyPr/>
                    <a:lstStyle/>
                    <a:p>
                      <a:pPr algn="ctr"/>
                      <a:r>
                        <a:rPr lang="en-GB" sz="3200"/>
                        <a:t>Initial Budget Projections</a:t>
                      </a:r>
                      <a:endParaRPr lang="en-GB" sz="3200" dirty="0"/>
                    </a:p>
                  </a:txBody>
                  <a:tcPr/>
                </a:tc>
                <a:tc>
                  <a:txBody>
                    <a:bodyPr/>
                    <a:lstStyle/>
                    <a:p>
                      <a:pPr algn="ctr"/>
                      <a:r>
                        <a:rPr lang="en-GB" sz="3200"/>
                        <a:t>Share Price Adjustment</a:t>
                      </a:r>
                      <a:endParaRPr lang="en-GB" sz="3200" dirty="0"/>
                    </a:p>
                  </a:txBody>
                  <a:tcPr/>
                </a:tc>
                <a:extLst>
                  <a:ext uri="{0D108BD9-81ED-4DB2-BD59-A6C34878D82A}">
                    <a16:rowId xmlns:a16="http://schemas.microsoft.com/office/drawing/2014/main" val="2890117195"/>
                  </a:ext>
                </a:extLst>
              </a:tr>
              <a:tr h="748665">
                <a:tc>
                  <a:txBody>
                    <a:bodyPr/>
                    <a:lstStyle/>
                    <a:p>
                      <a:r>
                        <a:rPr lang="en-GB" sz="3200"/>
                        <a:t>Avg Share Price*</a:t>
                      </a:r>
                      <a:endParaRPr lang="en-GB" sz="3200" dirty="0"/>
                    </a:p>
                  </a:txBody>
                  <a:tcPr/>
                </a:tc>
                <a:tc>
                  <a:txBody>
                    <a:bodyPr/>
                    <a:lstStyle/>
                    <a:p>
                      <a:pPr algn="ctr"/>
                      <a:r>
                        <a:rPr lang="en-GB" sz="3200"/>
                        <a:t>£ 10.62</a:t>
                      </a:r>
                      <a:endParaRPr lang="en-GB" sz="3200" dirty="0"/>
                    </a:p>
                  </a:txBody>
                  <a:tcPr/>
                </a:tc>
                <a:tc>
                  <a:txBody>
                    <a:bodyPr/>
                    <a:lstStyle/>
                    <a:p>
                      <a:pPr algn="ctr"/>
                      <a:r>
                        <a:rPr lang="en-GB" sz="3200"/>
                        <a:t>£ 12.51</a:t>
                      </a:r>
                      <a:endParaRPr lang="en-GB" sz="3200" dirty="0"/>
                    </a:p>
                  </a:txBody>
                  <a:tcPr/>
                </a:tc>
                <a:extLst>
                  <a:ext uri="{0D108BD9-81ED-4DB2-BD59-A6C34878D82A}">
                    <a16:rowId xmlns:a16="http://schemas.microsoft.com/office/drawing/2014/main" val="1202500320"/>
                  </a:ext>
                </a:extLst>
              </a:tr>
              <a:tr h="748665">
                <a:tc>
                  <a:txBody>
                    <a:bodyPr/>
                    <a:lstStyle/>
                    <a:p>
                      <a:r>
                        <a:rPr lang="en-GB" sz="3200"/>
                        <a:t>Produce Purchases</a:t>
                      </a:r>
                      <a:endParaRPr lang="en-GB" sz="3200" dirty="0"/>
                    </a:p>
                  </a:txBody>
                  <a:tcPr/>
                </a:tc>
                <a:tc>
                  <a:txBody>
                    <a:bodyPr/>
                    <a:lstStyle/>
                    <a:p>
                      <a:pPr algn="ctr"/>
                      <a:r>
                        <a:rPr lang="en-GB" sz="3200"/>
                        <a:t>£ 3.18</a:t>
                      </a:r>
                      <a:endParaRPr lang="en-GB" sz="3200" dirty="0"/>
                    </a:p>
                  </a:txBody>
                  <a:tcPr/>
                </a:tc>
                <a:tc>
                  <a:txBody>
                    <a:bodyPr/>
                    <a:lstStyle/>
                    <a:p>
                      <a:pPr algn="ctr"/>
                      <a:r>
                        <a:rPr lang="en-GB" sz="3200"/>
                        <a:t>£ 2.50</a:t>
                      </a:r>
                      <a:endParaRPr lang="en-GB" sz="3200" dirty="0"/>
                    </a:p>
                  </a:txBody>
                  <a:tcPr/>
                </a:tc>
                <a:extLst>
                  <a:ext uri="{0D108BD9-81ED-4DB2-BD59-A6C34878D82A}">
                    <a16:rowId xmlns:a16="http://schemas.microsoft.com/office/drawing/2014/main" val="3363357915"/>
                  </a:ext>
                </a:extLst>
              </a:tr>
              <a:tr h="748665">
                <a:tc>
                  <a:txBody>
                    <a:bodyPr/>
                    <a:lstStyle/>
                    <a:p>
                      <a:r>
                        <a:rPr lang="en-GB" sz="3200"/>
                        <a:t>All Costs </a:t>
                      </a:r>
                      <a:endParaRPr lang="en-GB" sz="3200" dirty="0"/>
                    </a:p>
                  </a:txBody>
                  <a:tcPr/>
                </a:tc>
                <a:tc>
                  <a:txBody>
                    <a:bodyPr/>
                    <a:lstStyle/>
                    <a:p>
                      <a:pPr algn="ctr"/>
                      <a:r>
                        <a:rPr lang="en-GB" sz="3200"/>
                        <a:t>£ 9.04</a:t>
                      </a:r>
                      <a:endParaRPr lang="en-GB" sz="3200" dirty="0"/>
                    </a:p>
                  </a:txBody>
                  <a:tcPr/>
                </a:tc>
                <a:tc>
                  <a:txBody>
                    <a:bodyPr/>
                    <a:lstStyle/>
                    <a:p>
                      <a:pPr algn="ctr"/>
                      <a:r>
                        <a:rPr lang="en-GB" sz="3200"/>
                        <a:t>£9.04</a:t>
                      </a:r>
                      <a:endParaRPr lang="en-GB" sz="3200" dirty="0"/>
                    </a:p>
                  </a:txBody>
                  <a:tcPr/>
                </a:tc>
                <a:extLst>
                  <a:ext uri="{0D108BD9-81ED-4DB2-BD59-A6C34878D82A}">
                    <a16:rowId xmlns:a16="http://schemas.microsoft.com/office/drawing/2014/main" val="2844327971"/>
                  </a:ext>
                </a:extLst>
              </a:tr>
              <a:tr h="748665">
                <a:tc>
                  <a:txBody>
                    <a:bodyPr/>
                    <a:lstStyle/>
                    <a:p>
                      <a:r>
                        <a:rPr lang="en-GB" sz="3200"/>
                        <a:t>Profit</a:t>
                      </a:r>
                      <a:endParaRPr lang="en-GB" sz="3200" dirty="0"/>
                    </a:p>
                  </a:txBody>
                  <a:tcPr/>
                </a:tc>
                <a:tc>
                  <a:txBody>
                    <a:bodyPr/>
                    <a:lstStyle/>
                    <a:p>
                      <a:pPr algn="ctr"/>
                      <a:r>
                        <a:rPr lang="en-GB" sz="3200" b="1">
                          <a:solidFill>
                            <a:srgbClr val="FF0000"/>
                          </a:solidFill>
                        </a:rPr>
                        <a:t>- £ 1.61</a:t>
                      </a:r>
                      <a:endParaRPr lang="en-GB" sz="3200" b="1" dirty="0">
                        <a:solidFill>
                          <a:srgbClr val="FF0000"/>
                        </a:solidFill>
                      </a:endParaRPr>
                    </a:p>
                  </a:txBody>
                  <a:tcPr/>
                </a:tc>
                <a:tc>
                  <a:txBody>
                    <a:bodyPr/>
                    <a:lstStyle/>
                    <a:p>
                      <a:pPr algn="ctr"/>
                      <a:r>
                        <a:rPr lang="en-GB" sz="3200"/>
                        <a:t>£ 0.97</a:t>
                      </a:r>
                      <a:endParaRPr lang="en-GB" sz="3200" dirty="0"/>
                    </a:p>
                  </a:txBody>
                  <a:tcPr/>
                </a:tc>
                <a:extLst>
                  <a:ext uri="{0D108BD9-81ED-4DB2-BD59-A6C34878D82A}">
                    <a16:rowId xmlns:a16="http://schemas.microsoft.com/office/drawing/2014/main" val="349188950"/>
                  </a:ext>
                </a:extLst>
              </a:tr>
            </a:tbl>
          </a:graphicData>
        </a:graphic>
      </p:graphicFrame>
      <p:sp>
        <p:nvSpPr>
          <p:cNvPr id="5" name="TextBox 4">
            <a:extLst>
              <a:ext uri="{FF2B5EF4-FFF2-40B4-BE49-F238E27FC236}">
                <a16:creationId xmlns:a16="http://schemas.microsoft.com/office/drawing/2014/main" id="{73E4E485-BF36-98A6-E569-754B9955AE89}"/>
              </a:ext>
            </a:extLst>
          </p:cNvPr>
          <p:cNvSpPr txBox="1"/>
          <p:nvPr/>
        </p:nvSpPr>
        <p:spPr>
          <a:xfrm>
            <a:off x="9008268" y="5910261"/>
            <a:ext cx="2078832" cy="461665"/>
          </a:xfrm>
          <a:prstGeom prst="rect">
            <a:avLst/>
          </a:prstGeom>
          <a:noFill/>
        </p:spPr>
        <p:txBody>
          <a:bodyPr wrap="square" rtlCol="0">
            <a:spAutoFit/>
          </a:bodyPr>
          <a:lstStyle/>
          <a:p>
            <a:r>
              <a:rPr lang="en-GB" sz="2400"/>
              <a:t>* weighted average price</a:t>
            </a:r>
            <a:endParaRPr lang="en-GB" sz="2400" dirty="0"/>
          </a:p>
        </p:txBody>
      </p:sp>
    </p:spTree>
    <p:extLst>
      <p:ext uri="{BB962C8B-B14F-4D97-AF65-F5344CB8AC3E}">
        <p14:creationId xmlns:p14="http://schemas.microsoft.com/office/powerpoint/2010/main" val="2068907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DCE1C-5D2C-412A-B9DA-E3C6DAD705D6}"/>
              </a:ext>
            </a:extLst>
          </p:cNvPr>
          <p:cNvSpPr>
            <a:spLocks noGrp="1"/>
          </p:cNvSpPr>
          <p:nvPr>
            <p:ph type="title"/>
          </p:nvPr>
        </p:nvSpPr>
        <p:spPr/>
        <p:txBody>
          <a:bodyPr/>
          <a:lstStyle/>
          <a:p>
            <a:r>
              <a:rPr lang="en-GB" dirty="0"/>
              <a:t>Share Prices - Summary</a:t>
            </a:r>
          </a:p>
        </p:txBody>
      </p:sp>
      <p:graphicFrame>
        <p:nvGraphicFramePr>
          <p:cNvPr id="6" name="Object 5">
            <a:extLst>
              <a:ext uri="{FF2B5EF4-FFF2-40B4-BE49-F238E27FC236}">
                <a16:creationId xmlns:a16="http://schemas.microsoft.com/office/drawing/2014/main" id="{C926106B-1570-7C29-D4CC-24F5E212200D}"/>
              </a:ext>
            </a:extLst>
          </p:cNvPr>
          <p:cNvGraphicFramePr>
            <a:graphicFrameLocks noChangeAspect="1"/>
          </p:cNvGraphicFramePr>
          <p:nvPr>
            <p:extLst>
              <p:ext uri="{D42A27DB-BD31-4B8C-83A1-F6EECF244321}">
                <p14:modId xmlns:p14="http://schemas.microsoft.com/office/powerpoint/2010/main" val="2915348962"/>
              </p:ext>
            </p:extLst>
          </p:nvPr>
        </p:nvGraphicFramePr>
        <p:xfrm>
          <a:off x="675482" y="1967705"/>
          <a:ext cx="6722354" cy="3768725"/>
        </p:xfrm>
        <a:graphic>
          <a:graphicData uri="http://schemas.openxmlformats.org/presentationml/2006/ole">
            <mc:AlternateContent xmlns:mc="http://schemas.openxmlformats.org/markup-compatibility/2006">
              <mc:Choice xmlns:v="urn:schemas-microsoft-com:vml" Requires="v">
                <p:oleObj name="Worksheet" r:id="rId2" imgW="3652966" imgH="2047675" progId="Excel.Sheet.12">
                  <p:embed/>
                </p:oleObj>
              </mc:Choice>
              <mc:Fallback>
                <p:oleObj name="Worksheet" r:id="rId2" imgW="3652966" imgH="2047675" progId="Excel.Sheet.12">
                  <p:embed/>
                  <p:pic>
                    <p:nvPicPr>
                      <p:cNvPr id="6" name="Object 5">
                        <a:extLst>
                          <a:ext uri="{FF2B5EF4-FFF2-40B4-BE49-F238E27FC236}">
                            <a16:creationId xmlns:a16="http://schemas.microsoft.com/office/drawing/2014/main" id="{C926106B-1570-7C29-D4CC-24F5E212200D}"/>
                          </a:ext>
                        </a:extLst>
                      </p:cNvPr>
                      <p:cNvPicPr/>
                      <p:nvPr/>
                    </p:nvPicPr>
                    <p:blipFill>
                      <a:blip r:embed="rId3"/>
                      <a:stretch>
                        <a:fillRect/>
                      </a:stretch>
                    </p:blipFill>
                    <p:spPr>
                      <a:xfrm>
                        <a:off x="675482" y="1967705"/>
                        <a:ext cx="6722354" cy="376872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827A599E-F333-26B3-9396-3EE74B3D568B}"/>
              </a:ext>
            </a:extLst>
          </p:cNvPr>
          <p:cNvSpPr txBox="1"/>
          <p:nvPr/>
        </p:nvSpPr>
        <p:spPr>
          <a:xfrm>
            <a:off x="7872412" y="3395553"/>
            <a:ext cx="3586955" cy="646331"/>
          </a:xfrm>
          <a:prstGeom prst="rect">
            <a:avLst/>
          </a:prstGeom>
          <a:noFill/>
        </p:spPr>
        <p:txBody>
          <a:bodyPr wrap="square" rtlCol="0">
            <a:spAutoFit/>
          </a:bodyPr>
          <a:lstStyle/>
          <a:p>
            <a:r>
              <a:rPr lang="en-GB" dirty="0"/>
              <a:t>Half Shares are priced at 60% of the cost of a Full Share.</a:t>
            </a:r>
          </a:p>
        </p:txBody>
      </p:sp>
      <p:sp>
        <p:nvSpPr>
          <p:cNvPr id="8" name="TextBox 7">
            <a:extLst>
              <a:ext uri="{FF2B5EF4-FFF2-40B4-BE49-F238E27FC236}">
                <a16:creationId xmlns:a16="http://schemas.microsoft.com/office/drawing/2014/main" id="{C3C6DC30-72C6-CAF0-85CE-B1E93A2504D8}"/>
              </a:ext>
            </a:extLst>
          </p:cNvPr>
          <p:cNvSpPr txBox="1"/>
          <p:nvPr/>
        </p:nvSpPr>
        <p:spPr>
          <a:xfrm>
            <a:off x="7872411" y="4290903"/>
            <a:ext cx="3586955" cy="369332"/>
          </a:xfrm>
          <a:prstGeom prst="rect">
            <a:avLst/>
          </a:prstGeom>
          <a:noFill/>
        </p:spPr>
        <p:txBody>
          <a:bodyPr wrap="square" rtlCol="0">
            <a:spAutoFit/>
          </a:bodyPr>
          <a:lstStyle/>
          <a:p>
            <a:r>
              <a:rPr lang="en-GB" dirty="0"/>
              <a:t>Larger Shares carry a 10% discount</a:t>
            </a:r>
          </a:p>
        </p:txBody>
      </p:sp>
    </p:spTree>
    <p:extLst>
      <p:ext uri="{BB962C8B-B14F-4D97-AF65-F5344CB8AC3E}">
        <p14:creationId xmlns:p14="http://schemas.microsoft.com/office/powerpoint/2010/main" val="4225403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418A9-983B-2D33-6FC6-2832A685C7E4}"/>
              </a:ext>
            </a:extLst>
          </p:cNvPr>
          <p:cNvSpPr>
            <a:spLocks noGrp="1"/>
          </p:cNvSpPr>
          <p:nvPr>
            <p:ph type="title"/>
          </p:nvPr>
        </p:nvSpPr>
        <p:spPr/>
        <p:txBody>
          <a:bodyPr/>
          <a:lstStyle/>
          <a:p>
            <a:r>
              <a:rPr lang="en-GB" dirty="0"/>
              <a:t>How does this new price compare?</a:t>
            </a:r>
          </a:p>
        </p:txBody>
      </p:sp>
      <p:sp>
        <p:nvSpPr>
          <p:cNvPr id="3" name="Content Placeholder 2">
            <a:extLst>
              <a:ext uri="{FF2B5EF4-FFF2-40B4-BE49-F238E27FC236}">
                <a16:creationId xmlns:a16="http://schemas.microsoft.com/office/drawing/2014/main" id="{30AEEC00-6E5F-8BDC-9303-380AFBADEC01}"/>
              </a:ext>
            </a:extLst>
          </p:cNvPr>
          <p:cNvSpPr>
            <a:spLocks noGrp="1"/>
          </p:cNvSpPr>
          <p:nvPr>
            <p:ph idx="1"/>
          </p:nvPr>
        </p:nvSpPr>
        <p:spPr/>
        <p:txBody>
          <a:bodyPr/>
          <a:lstStyle/>
          <a:p>
            <a:r>
              <a:rPr lang="en-GB" dirty="0"/>
              <a:t>An online survey of a dozen other CSAs in the Southwest and Wales indicates the following:</a:t>
            </a:r>
          </a:p>
          <a:p>
            <a:endParaRPr lang="en-GB" dirty="0"/>
          </a:p>
        </p:txBody>
      </p:sp>
      <p:sp>
        <p:nvSpPr>
          <p:cNvPr id="5" name="Rectangle: Rounded Corners 4">
            <a:extLst>
              <a:ext uri="{FF2B5EF4-FFF2-40B4-BE49-F238E27FC236}">
                <a16:creationId xmlns:a16="http://schemas.microsoft.com/office/drawing/2014/main" id="{30C5C625-210F-8419-47D5-86A8C52E70F1}"/>
              </a:ext>
            </a:extLst>
          </p:cNvPr>
          <p:cNvSpPr/>
          <p:nvPr/>
        </p:nvSpPr>
        <p:spPr>
          <a:xfrm>
            <a:off x="1957473" y="2880439"/>
            <a:ext cx="3809418" cy="12991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Number of Members:</a:t>
            </a:r>
          </a:p>
          <a:p>
            <a:pPr algn="ctr"/>
            <a:r>
              <a:rPr lang="en-GB" sz="2800" dirty="0"/>
              <a:t>90 - 150 </a:t>
            </a:r>
          </a:p>
        </p:txBody>
      </p:sp>
      <p:sp>
        <p:nvSpPr>
          <p:cNvPr id="6" name="Rectangle: Rounded Corners 5">
            <a:extLst>
              <a:ext uri="{FF2B5EF4-FFF2-40B4-BE49-F238E27FC236}">
                <a16:creationId xmlns:a16="http://schemas.microsoft.com/office/drawing/2014/main" id="{EDE18E4C-2995-3760-F100-5FB4ED1E113C}"/>
              </a:ext>
            </a:extLst>
          </p:cNvPr>
          <p:cNvSpPr/>
          <p:nvPr/>
        </p:nvSpPr>
        <p:spPr>
          <a:xfrm>
            <a:off x="6985105" y="2884492"/>
            <a:ext cx="3409884" cy="108901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Delivery:</a:t>
            </a:r>
          </a:p>
          <a:p>
            <a:pPr algn="ctr"/>
            <a:r>
              <a:rPr lang="en-GB" sz="2800" dirty="0"/>
              <a:t>£2-3 per delivery</a:t>
            </a:r>
          </a:p>
        </p:txBody>
      </p:sp>
      <p:sp>
        <p:nvSpPr>
          <p:cNvPr id="8" name="Rectangle: Rounded Corners 7">
            <a:extLst>
              <a:ext uri="{FF2B5EF4-FFF2-40B4-BE49-F238E27FC236}">
                <a16:creationId xmlns:a16="http://schemas.microsoft.com/office/drawing/2014/main" id="{0CB7ECA4-2DFE-BD44-7F3C-1F46613F3996}"/>
              </a:ext>
            </a:extLst>
          </p:cNvPr>
          <p:cNvSpPr/>
          <p:nvPr/>
        </p:nvSpPr>
        <p:spPr>
          <a:xfrm>
            <a:off x="368411" y="4275029"/>
            <a:ext cx="5282310" cy="12548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Average price “Normal/Large” share/box</a:t>
            </a:r>
          </a:p>
          <a:p>
            <a:pPr algn="ctr"/>
            <a:r>
              <a:rPr lang="en-GB" sz="2800" dirty="0"/>
              <a:t>£74 monthly / £17 weekly</a:t>
            </a:r>
          </a:p>
        </p:txBody>
      </p:sp>
      <p:sp>
        <p:nvSpPr>
          <p:cNvPr id="9" name="Rectangle: Rounded Corners 8">
            <a:extLst>
              <a:ext uri="{FF2B5EF4-FFF2-40B4-BE49-F238E27FC236}">
                <a16:creationId xmlns:a16="http://schemas.microsoft.com/office/drawing/2014/main" id="{4A9550CD-6D0F-D25A-AFD1-27681D4BEB6D}"/>
              </a:ext>
            </a:extLst>
          </p:cNvPr>
          <p:cNvSpPr/>
          <p:nvPr/>
        </p:nvSpPr>
        <p:spPr>
          <a:xfrm>
            <a:off x="6381179" y="4281035"/>
            <a:ext cx="5282310" cy="118371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Average price “Half/Small” share/box</a:t>
            </a:r>
          </a:p>
          <a:p>
            <a:pPr algn="ctr"/>
            <a:r>
              <a:rPr lang="en-GB" sz="2800" dirty="0"/>
              <a:t>£65 monthly / £15 weekly</a:t>
            </a:r>
          </a:p>
        </p:txBody>
      </p:sp>
      <p:sp>
        <p:nvSpPr>
          <p:cNvPr id="10" name="Rectangle: Rounded Corners 9">
            <a:extLst>
              <a:ext uri="{FF2B5EF4-FFF2-40B4-BE49-F238E27FC236}">
                <a16:creationId xmlns:a16="http://schemas.microsoft.com/office/drawing/2014/main" id="{58B2FFA6-85A2-AF7F-10A2-51496C9D7438}"/>
              </a:ext>
            </a:extLst>
          </p:cNvPr>
          <p:cNvSpPr/>
          <p:nvPr/>
        </p:nvSpPr>
        <p:spPr>
          <a:xfrm>
            <a:off x="4063142" y="5625346"/>
            <a:ext cx="3740111" cy="11181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Smaller boxes priced at 60-85% of larger boxes</a:t>
            </a:r>
          </a:p>
        </p:txBody>
      </p:sp>
    </p:spTree>
    <p:extLst>
      <p:ext uri="{BB962C8B-B14F-4D97-AF65-F5344CB8AC3E}">
        <p14:creationId xmlns:p14="http://schemas.microsoft.com/office/powerpoint/2010/main" val="1402434126"/>
      </p:ext>
    </p:extLst>
  </p:cSld>
  <p:clrMapOvr>
    <a:masterClrMapping/>
  </p:clrMapOvr>
</p:sld>
</file>

<file path=ppt/theme/theme1.xml><?xml version="1.0" encoding="utf-8"?>
<a:theme xmlns:a="http://schemas.openxmlformats.org/drawingml/2006/main" name="SketchyVTI">
  <a:themeElements>
    <a:clrScheme name="AnalogousFromRegularSeed_2SEEDS">
      <a:dk1>
        <a:srgbClr val="000000"/>
      </a:dk1>
      <a:lt1>
        <a:srgbClr val="FFFFFF"/>
      </a:lt1>
      <a:dk2>
        <a:srgbClr val="2A2441"/>
      </a:dk2>
      <a:lt2>
        <a:srgbClr val="E2E8E6"/>
      </a:lt2>
      <a:accent1>
        <a:srgbClr val="D21A4B"/>
      </a:accent1>
      <a:accent2>
        <a:srgbClr val="E42CA9"/>
      </a:accent2>
      <a:accent3>
        <a:srgbClr val="E4482C"/>
      </a:accent3>
      <a:accent4>
        <a:srgbClr val="17BA5A"/>
      </a:accent4>
      <a:accent5>
        <a:srgbClr val="23B79E"/>
      </a:accent5>
      <a:accent6>
        <a:srgbClr val="1AA5D2"/>
      </a:accent6>
      <a:hlink>
        <a:srgbClr val="319379"/>
      </a:hlink>
      <a:folHlink>
        <a:srgbClr val="7F7F7F"/>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
  <TotalTime>397</TotalTime>
  <Words>523</Words>
  <Application>Microsoft Office PowerPoint</Application>
  <PresentationFormat>Widescreen</PresentationFormat>
  <Paragraphs>93</Paragraphs>
  <Slides>14</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The Hand Bold</vt:lpstr>
      <vt:lpstr>The Serif Hand Black</vt:lpstr>
      <vt:lpstr>SketchyVTI</vt:lpstr>
      <vt:lpstr>Microsoft Excel Worksheet</vt:lpstr>
      <vt:lpstr>New Veg Share Price</vt:lpstr>
      <vt:lpstr>What the veg share price does cover</vt:lpstr>
      <vt:lpstr>What the veg share price does not cover</vt:lpstr>
      <vt:lpstr>How the veg share price is calculated</vt:lpstr>
      <vt:lpstr>Income categories</vt:lpstr>
      <vt:lpstr>Breakeven Analysis  -  Costs</vt:lpstr>
      <vt:lpstr>Breakeven analysis – Share Price Breakdown</vt:lpstr>
      <vt:lpstr>Share Prices - Summary</vt:lpstr>
      <vt:lpstr>How does this new price compare?</vt:lpstr>
      <vt:lpstr>Summary</vt:lpstr>
      <vt:lpstr>Membership Fees</vt:lpstr>
      <vt:lpstr>Membership Fees – Proposal</vt:lpstr>
      <vt:lpstr>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Veg Share Price Increase</dc:title>
  <dc:creator>Rachel Joyce-Gibbons</dc:creator>
  <cp:lastModifiedBy>Rachel Joyce-Gibbons</cp:lastModifiedBy>
  <cp:revision>1</cp:revision>
  <dcterms:created xsi:type="dcterms:W3CDTF">2022-10-12T16:29:00Z</dcterms:created>
  <dcterms:modified xsi:type="dcterms:W3CDTF">2022-10-13T16:08:54Z</dcterms:modified>
</cp:coreProperties>
</file>